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21"/>
  </p:notesMasterIdLst>
  <p:sldIdLst>
    <p:sldId id="274" r:id="rId3"/>
    <p:sldId id="322" r:id="rId4"/>
    <p:sldId id="329" r:id="rId5"/>
    <p:sldId id="326" r:id="rId6"/>
    <p:sldId id="325" r:id="rId7"/>
    <p:sldId id="324" r:id="rId8"/>
    <p:sldId id="327" r:id="rId9"/>
    <p:sldId id="330" r:id="rId10"/>
    <p:sldId id="328" r:id="rId11"/>
    <p:sldId id="331" r:id="rId12"/>
    <p:sldId id="334" r:id="rId13"/>
    <p:sldId id="335" r:id="rId14"/>
    <p:sldId id="336" r:id="rId15"/>
    <p:sldId id="338" r:id="rId16"/>
    <p:sldId id="332" r:id="rId17"/>
    <p:sldId id="321" r:id="rId18"/>
    <p:sldId id="333" r:id="rId19"/>
    <p:sldId id="337" r:id="rId20"/>
  </p:sldIdLst>
  <p:sldSz cx="12192000" cy="6858000"/>
  <p:notesSz cx="7010400" cy="9296400"/>
  <p:embeddedFontLs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Raleway" panose="020B0604020202020204" charset="-52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Roboto Light" panose="020B0604020202020204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952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i/1R+VGQj6rR1j+EvdKwKzU9yZ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B1"/>
    <a:srgbClr val="023A84"/>
    <a:srgbClr val="1F497D"/>
    <a:srgbClr val="3C90DC"/>
    <a:srgbClr val="49B0E3"/>
    <a:srgbClr val="25AEDF"/>
    <a:srgbClr val="EA0029"/>
    <a:srgbClr val="001A72"/>
    <a:srgbClr val="00D09A"/>
    <a:srgbClr val="6D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CA1F69-63E4-4748-A82F-6462BE253F79}">
  <a:tblStyle styleId="{A5CA1F69-63E4-4748-A82F-6462BE253F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3998F9-9C8F-48FB-A58E-ADEB5E960D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53C36B-DBC5-4B84-8AB3-5A083790369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5332" autoAdjust="0"/>
  </p:normalViewPr>
  <p:slideViewPr>
    <p:cSldViewPr snapToGrid="0">
      <p:cViewPr varScale="1">
        <p:scale>
          <a:sx n="85" d="100"/>
          <a:sy n="85" d="100"/>
        </p:scale>
        <p:origin x="730" y="53"/>
      </p:cViewPr>
      <p:guideLst>
        <p:guide orient="horz" pos="2160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5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8.xml"/><Relationship Id="rId5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data_visu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output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data_visu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output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output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output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output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output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output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avr\OneDrive\&#1056;&#1072;&#1073;&#1086;&#1095;&#1080;&#1081;%20&#1089;&#1090;&#1086;&#1083;\&#1080;&#1085;&#1092;&#1086;&#1088;&#1084;&#1072;&#1094;&#1080;&#1086;&#1085;&#1085;&#1099;&#1077;%20&#1087;&#1088;&#1086;&#1094;&#1077;&#1089;&#1089;&#1099;\&#1074;&#1080;&#1079;&#1091;&#1072;&#1083;&#1080;&#1079;&#1072;&#1094;&#1080;&#1103;\output4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XY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data!$I$2:$I$3290</c:f>
              <c:numCache>
                <c:formatCode>General</c:formatCode>
                <c:ptCount val="3289"/>
                <c:pt idx="0">
                  <c:v>29.069954629879984</c:v>
                </c:pt>
                <c:pt idx="1">
                  <c:v>18.908189281030538</c:v>
                </c:pt>
                <c:pt idx="2">
                  <c:v>-4.9763955569645431</c:v>
                </c:pt>
                <c:pt idx="3">
                  <c:v>11.688036907864095</c:v>
                </c:pt>
                <c:pt idx="4">
                  <c:v>24.39010845268794</c:v>
                </c:pt>
                <c:pt idx="5">
                  <c:v>18.82690978319652</c:v>
                </c:pt>
                <c:pt idx="6">
                  <c:v>409.94252147051822</c:v>
                </c:pt>
                <c:pt idx="7">
                  <c:v>12.29731050218218</c:v>
                </c:pt>
                <c:pt idx="8">
                  <c:v>-36.048059322741508</c:v>
                </c:pt>
                <c:pt idx="9">
                  <c:v>3.0184238838487474</c:v>
                </c:pt>
                <c:pt idx="10">
                  <c:v>-3.0789133680780512</c:v>
                </c:pt>
                <c:pt idx="11">
                  <c:v>35.859200298027268</c:v>
                </c:pt>
                <c:pt idx="12">
                  <c:v>433.27931553421217</c:v>
                </c:pt>
                <c:pt idx="13">
                  <c:v>3.8126408481268128</c:v>
                </c:pt>
                <c:pt idx="14">
                  <c:v>-1.3209819096632136</c:v>
                </c:pt>
                <c:pt idx="15">
                  <c:v>14.461133721169423</c:v>
                </c:pt>
                <c:pt idx="16">
                  <c:v>323.49978866384498</c:v>
                </c:pt>
                <c:pt idx="17">
                  <c:v>125.89304068116122</c:v>
                </c:pt>
                <c:pt idx="18">
                  <c:v>35.112779155981684</c:v>
                </c:pt>
                <c:pt idx="19">
                  <c:v>46.281903018057029</c:v>
                </c:pt>
                <c:pt idx="20">
                  <c:v>119.89141097667076</c:v>
                </c:pt>
                <c:pt idx="21">
                  <c:v>6.7977294196522315</c:v>
                </c:pt>
                <c:pt idx="22">
                  <c:v>33.710460206037574</c:v>
                </c:pt>
                <c:pt idx="23">
                  <c:v>63.989279044686114</c:v>
                </c:pt>
                <c:pt idx="24">
                  <c:v>37.52887853778202</c:v>
                </c:pt>
                <c:pt idx="25">
                  <c:v>35.360982935224065</c:v>
                </c:pt>
                <c:pt idx="26">
                  <c:v>6.5514416789571479</c:v>
                </c:pt>
                <c:pt idx="27">
                  <c:v>25.749866786046546</c:v>
                </c:pt>
                <c:pt idx="28">
                  <c:v>-3.6112099357903347</c:v>
                </c:pt>
                <c:pt idx="29">
                  <c:v>117.10260341235468</c:v>
                </c:pt>
                <c:pt idx="30">
                  <c:v>47.949682246578391</c:v>
                </c:pt>
                <c:pt idx="31">
                  <c:v>-49.348620807533955</c:v>
                </c:pt>
                <c:pt idx="32">
                  <c:v>1.1819898637926649</c:v>
                </c:pt>
                <c:pt idx="33">
                  <c:v>5.7013061882746383</c:v>
                </c:pt>
                <c:pt idx="34">
                  <c:v>215.56451731597835</c:v>
                </c:pt>
                <c:pt idx="35">
                  <c:v>57.850016868939399</c:v>
                </c:pt>
                <c:pt idx="36">
                  <c:v>-4.1246363444705203</c:v>
                </c:pt>
                <c:pt idx="37">
                  <c:v>-5.0662276038140339</c:v>
                </c:pt>
                <c:pt idx="38">
                  <c:v>-2.7441481494360049</c:v>
                </c:pt>
                <c:pt idx="39">
                  <c:v>40.28541121461874</c:v>
                </c:pt>
                <c:pt idx="40">
                  <c:v>64.147208869826642</c:v>
                </c:pt>
                <c:pt idx="41">
                  <c:v>-2.9263867834365822</c:v>
                </c:pt>
                <c:pt idx="42">
                  <c:v>16.993954488796199</c:v>
                </c:pt>
                <c:pt idx="43">
                  <c:v>4.3729560008696957</c:v>
                </c:pt>
                <c:pt idx="44">
                  <c:v>-9.6989879628345221</c:v>
                </c:pt>
                <c:pt idx="45">
                  <c:v>35.846077189780992</c:v>
                </c:pt>
                <c:pt idx="46">
                  <c:v>431.23003113503177</c:v>
                </c:pt>
                <c:pt idx="47">
                  <c:v>745.37665123389286</c:v>
                </c:pt>
                <c:pt idx="48">
                  <c:v>5.1718187237661013</c:v>
                </c:pt>
                <c:pt idx="49">
                  <c:v>28.555063567598751</c:v>
                </c:pt>
                <c:pt idx="50">
                  <c:v>106.73128486834432</c:v>
                </c:pt>
                <c:pt idx="51">
                  <c:v>-10.359969438396698</c:v>
                </c:pt>
                <c:pt idx="52">
                  <c:v>-15.685142747091804</c:v>
                </c:pt>
                <c:pt idx="53">
                  <c:v>-15.688913224163583</c:v>
                </c:pt>
                <c:pt idx="54">
                  <c:v>20.585585829220285</c:v>
                </c:pt>
                <c:pt idx="55">
                  <c:v>121.45254527577933</c:v>
                </c:pt>
                <c:pt idx="56">
                  <c:v>-9.6447373514905497</c:v>
                </c:pt>
                <c:pt idx="57">
                  <c:v>-8.7920894016440911</c:v>
                </c:pt>
                <c:pt idx="58">
                  <c:v>6.2083936572688536</c:v>
                </c:pt>
                <c:pt idx="59">
                  <c:v>28.910672479599182</c:v>
                </c:pt>
                <c:pt idx="60">
                  <c:v>117.24050588826678</c:v>
                </c:pt>
                <c:pt idx="61">
                  <c:v>212.19280645519999</c:v>
                </c:pt>
                <c:pt idx="62">
                  <c:v>253.69564767160503</c:v>
                </c:pt>
                <c:pt idx="63">
                  <c:v>28.361077974237205</c:v>
                </c:pt>
                <c:pt idx="64">
                  <c:v>0.8486327005671187</c:v>
                </c:pt>
                <c:pt idx="65">
                  <c:v>23.404100380392357</c:v>
                </c:pt>
                <c:pt idx="66">
                  <c:v>26.281160244332401</c:v>
                </c:pt>
                <c:pt idx="67">
                  <c:v>6.6020588613075919</c:v>
                </c:pt>
                <c:pt idx="68">
                  <c:v>72.696300307994619</c:v>
                </c:pt>
                <c:pt idx="69">
                  <c:v>53.013459112901081</c:v>
                </c:pt>
                <c:pt idx="70">
                  <c:v>-3.8841285775037533</c:v>
                </c:pt>
                <c:pt idx="71">
                  <c:v>1.6743936398856203</c:v>
                </c:pt>
                <c:pt idx="72">
                  <c:v>78.882088288649555</c:v>
                </c:pt>
                <c:pt idx="73">
                  <c:v>-7.5134390245950957</c:v>
                </c:pt>
                <c:pt idx="74">
                  <c:v>-64.059942127755392</c:v>
                </c:pt>
                <c:pt idx="75">
                  <c:v>35.659557827589708</c:v>
                </c:pt>
                <c:pt idx="76">
                  <c:v>-13.473560005448904</c:v>
                </c:pt>
                <c:pt idx="77">
                  <c:v>2.4733629124918157</c:v>
                </c:pt>
                <c:pt idx="78">
                  <c:v>-8.9944067864229282</c:v>
                </c:pt>
                <c:pt idx="79">
                  <c:v>11.608972346864716</c:v>
                </c:pt>
                <c:pt idx="80">
                  <c:v>-15.110340976449098</c:v>
                </c:pt>
                <c:pt idx="81">
                  <c:v>70.005079330614507</c:v>
                </c:pt>
                <c:pt idx="82">
                  <c:v>1.863570850362299</c:v>
                </c:pt>
                <c:pt idx="83">
                  <c:v>-5.7946578316564441</c:v>
                </c:pt>
                <c:pt idx="84">
                  <c:v>3.7551301582061449</c:v>
                </c:pt>
                <c:pt idx="85">
                  <c:v>38.617117510797705</c:v>
                </c:pt>
                <c:pt idx="86">
                  <c:v>17.965712617524666</c:v>
                </c:pt>
                <c:pt idx="87">
                  <c:v>28.729592976598259</c:v>
                </c:pt>
                <c:pt idx="88">
                  <c:v>4.7680655188867274</c:v>
                </c:pt>
                <c:pt idx="89">
                  <c:v>3.1537684502396366</c:v>
                </c:pt>
                <c:pt idx="90">
                  <c:v>25.496678943930512</c:v>
                </c:pt>
                <c:pt idx="91">
                  <c:v>12.539898453628938</c:v>
                </c:pt>
                <c:pt idx="92">
                  <c:v>62.675967566421463</c:v>
                </c:pt>
                <c:pt idx="93">
                  <c:v>62.675967566421463</c:v>
                </c:pt>
                <c:pt idx="94">
                  <c:v>3.7109844008090196</c:v>
                </c:pt>
                <c:pt idx="95">
                  <c:v>-24.800816242809283</c:v>
                </c:pt>
                <c:pt idx="96">
                  <c:v>-67.671567835301587</c:v>
                </c:pt>
                <c:pt idx="97">
                  <c:v>12.682443032724887</c:v>
                </c:pt>
                <c:pt idx="98">
                  <c:v>-34.319402795761867</c:v>
                </c:pt>
                <c:pt idx="99">
                  <c:v>6.1382755091080226</c:v>
                </c:pt>
                <c:pt idx="100">
                  <c:v>121.34050866217252</c:v>
                </c:pt>
                <c:pt idx="101">
                  <c:v>63.288007465890445</c:v>
                </c:pt>
                <c:pt idx="102">
                  <c:v>5.0954558526333775</c:v>
                </c:pt>
                <c:pt idx="103">
                  <c:v>138.83509947485317</c:v>
                </c:pt>
                <c:pt idx="104">
                  <c:v>42.846375148882075</c:v>
                </c:pt>
                <c:pt idx="105">
                  <c:v>29.196280708970264</c:v>
                </c:pt>
                <c:pt idx="106">
                  <c:v>52.032992311617363</c:v>
                </c:pt>
                <c:pt idx="107">
                  <c:v>16.298078397933253</c:v>
                </c:pt>
                <c:pt idx="108">
                  <c:v>118.88924496885657</c:v>
                </c:pt>
                <c:pt idx="109">
                  <c:v>24.297598001411494</c:v>
                </c:pt>
                <c:pt idx="110">
                  <c:v>19.348877034658752</c:v>
                </c:pt>
                <c:pt idx="111">
                  <c:v>-16.253997703186666</c:v>
                </c:pt>
                <c:pt idx="112">
                  <c:v>70.600932961138383</c:v>
                </c:pt>
                <c:pt idx="113">
                  <c:v>68.172315299342699</c:v>
                </c:pt>
                <c:pt idx="114">
                  <c:v>156.56695088340499</c:v>
                </c:pt>
                <c:pt idx="115">
                  <c:v>156.56695088340499</c:v>
                </c:pt>
                <c:pt idx="116">
                  <c:v>444.56924655311195</c:v>
                </c:pt>
                <c:pt idx="117">
                  <c:v>-5.5880997490464912</c:v>
                </c:pt>
                <c:pt idx="118">
                  <c:v>65.8199696961386</c:v>
                </c:pt>
                <c:pt idx="119">
                  <c:v>16.819507155777799</c:v>
                </c:pt>
                <c:pt idx="120">
                  <c:v>-11.836203163717512</c:v>
                </c:pt>
                <c:pt idx="121">
                  <c:v>15.439441316876492</c:v>
                </c:pt>
                <c:pt idx="122">
                  <c:v>69.27996160710795</c:v>
                </c:pt>
                <c:pt idx="123">
                  <c:v>37.342240684773337</c:v>
                </c:pt>
                <c:pt idx="124">
                  <c:v>37.337267952739325</c:v>
                </c:pt>
                <c:pt idx="125">
                  <c:v>5.943273473717583</c:v>
                </c:pt>
                <c:pt idx="126">
                  <c:v>-14.557814253985971</c:v>
                </c:pt>
                <c:pt idx="127">
                  <c:v>24.675549621511671</c:v>
                </c:pt>
                <c:pt idx="128">
                  <c:v>11.485493178216807</c:v>
                </c:pt>
                <c:pt idx="129">
                  <c:v>-16.998354274985662</c:v>
                </c:pt>
                <c:pt idx="130">
                  <c:v>-15.012488569006001</c:v>
                </c:pt>
                <c:pt idx="131">
                  <c:v>4.9658101397930059</c:v>
                </c:pt>
                <c:pt idx="132">
                  <c:v>259.47635459559535</c:v>
                </c:pt>
                <c:pt idx="133">
                  <c:v>48.110724376680757</c:v>
                </c:pt>
                <c:pt idx="134">
                  <c:v>14.490218458891841</c:v>
                </c:pt>
                <c:pt idx="135">
                  <c:v>-32.23983095395419</c:v>
                </c:pt>
                <c:pt idx="136">
                  <c:v>57.451802433701651</c:v>
                </c:pt>
                <c:pt idx="137">
                  <c:v>240.54529175733447</c:v>
                </c:pt>
                <c:pt idx="138">
                  <c:v>38.650470489753118</c:v>
                </c:pt>
                <c:pt idx="139">
                  <c:v>28.822709319780255</c:v>
                </c:pt>
                <c:pt idx="140">
                  <c:v>87.014416063800709</c:v>
                </c:pt>
                <c:pt idx="141">
                  <c:v>16.297738933207739</c:v>
                </c:pt>
                <c:pt idx="142">
                  <c:v>16.299170085309207</c:v>
                </c:pt>
                <c:pt idx="143">
                  <c:v>3.9345626666893083</c:v>
                </c:pt>
                <c:pt idx="144">
                  <c:v>11.164580732707865</c:v>
                </c:pt>
                <c:pt idx="145">
                  <c:v>-4.4310168233413076</c:v>
                </c:pt>
                <c:pt idx="146">
                  <c:v>19.198519603252794</c:v>
                </c:pt>
                <c:pt idx="147">
                  <c:v>-9.5136025244680322</c:v>
                </c:pt>
                <c:pt idx="148">
                  <c:v>28.01786999960283</c:v>
                </c:pt>
                <c:pt idx="149">
                  <c:v>88.006397420804603</c:v>
                </c:pt>
                <c:pt idx="150">
                  <c:v>-55.651013536472661</c:v>
                </c:pt>
                <c:pt idx="151">
                  <c:v>266.4254034082208</c:v>
                </c:pt>
                <c:pt idx="152">
                  <c:v>32.678023502564486</c:v>
                </c:pt>
                <c:pt idx="153">
                  <c:v>34.006683302256711</c:v>
                </c:pt>
                <c:pt idx="154">
                  <c:v>28.753046575324074</c:v>
                </c:pt>
                <c:pt idx="155">
                  <c:v>158.94757378042237</c:v>
                </c:pt>
                <c:pt idx="156">
                  <c:v>5.5943247831935308</c:v>
                </c:pt>
                <c:pt idx="157">
                  <c:v>61.830661770523129</c:v>
                </c:pt>
                <c:pt idx="158">
                  <c:v>4.6944630330715205</c:v>
                </c:pt>
                <c:pt idx="159">
                  <c:v>21.512558276548859</c:v>
                </c:pt>
                <c:pt idx="160">
                  <c:v>9.0819926063656187</c:v>
                </c:pt>
                <c:pt idx="161">
                  <c:v>-22.50621694795548</c:v>
                </c:pt>
                <c:pt idx="162">
                  <c:v>14.255168081292286</c:v>
                </c:pt>
                <c:pt idx="163">
                  <c:v>13.813584894904713</c:v>
                </c:pt>
                <c:pt idx="164">
                  <c:v>40.354720306875059</c:v>
                </c:pt>
                <c:pt idx="165">
                  <c:v>12.622724153695414</c:v>
                </c:pt>
                <c:pt idx="166">
                  <c:v>24.575670762490724</c:v>
                </c:pt>
                <c:pt idx="167">
                  <c:v>21.246726143426272</c:v>
                </c:pt>
                <c:pt idx="168">
                  <c:v>106.91774320031028</c:v>
                </c:pt>
                <c:pt idx="169">
                  <c:v>20.480885084875798</c:v>
                </c:pt>
                <c:pt idx="170">
                  <c:v>797.95817670220742</c:v>
                </c:pt>
                <c:pt idx="171">
                  <c:v>0</c:v>
                </c:pt>
                <c:pt idx="172">
                  <c:v>49.427675877024868</c:v>
                </c:pt>
                <c:pt idx="173">
                  <c:v>-0.29467847609698405</c:v>
                </c:pt>
                <c:pt idx="174">
                  <c:v>20.233045256970332</c:v>
                </c:pt>
                <c:pt idx="175">
                  <c:v>31.331532389597569</c:v>
                </c:pt>
                <c:pt idx="176">
                  <c:v>-12.223729587127847</c:v>
                </c:pt>
                <c:pt idx="177">
                  <c:v>37.286630975785734</c:v>
                </c:pt>
                <c:pt idx="178">
                  <c:v>-32.193458633402379</c:v>
                </c:pt>
                <c:pt idx="179">
                  <c:v>37.274265633014906</c:v>
                </c:pt>
                <c:pt idx="180">
                  <c:v>46.555351101614662</c:v>
                </c:pt>
                <c:pt idx="181">
                  <c:v>11.215358356861273</c:v>
                </c:pt>
                <c:pt idx="182">
                  <c:v>-44.601060808792049</c:v>
                </c:pt>
                <c:pt idx="183">
                  <c:v>-5.5334993606723506</c:v>
                </c:pt>
                <c:pt idx="184">
                  <c:v>35.041665069932549</c:v>
                </c:pt>
                <c:pt idx="185">
                  <c:v>5.8552336947987786</c:v>
                </c:pt>
                <c:pt idx="186">
                  <c:v>78.820571168826746</c:v>
                </c:pt>
                <c:pt idx="187">
                  <c:v>-18.625978362461961</c:v>
                </c:pt>
                <c:pt idx="188">
                  <c:v>197.08038204199244</c:v>
                </c:pt>
                <c:pt idx="189">
                  <c:v>8.5631391795343017</c:v>
                </c:pt>
                <c:pt idx="190">
                  <c:v>24.145723165298797</c:v>
                </c:pt>
                <c:pt idx="191">
                  <c:v>-3.1306467365764177</c:v>
                </c:pt>
                <c:pt idx="192">
                  <c:v>-3.1306467365764177</c:v>
                </c:pt>
                <c:pt idx="193">
                  <c:v>7.9561825124916519</c:v>
                </c:pt>
                <c:pt idx="194">
                  <c:v>2.9595982606192979</c:v>
                </c:pt>
                <c:pt idx="195">
                  <c:v>4.1701921015119279</c:v>
                </c:pt>
                <c:pt idx="196">
                  <c:v>29.455900155368674</c:v>
                </c:pt>
                <c:pt idx="197">
                  <c:v>-36.942233020642021</c:v>
                </c:pt>
                <c:pt idx="198">
                  <c:v>254.52203666271473</c:v>
                </c:pt>
                <c:pt idx="199">
                  <c:v>22.66051691453556</c:v>
                </c:pt>
                <c:pt idx="200">
                  <c:v>18.079360230963808</c:v>
                </c:pt>
                <c:pt idx="201">
                  <c:v>0.12297084082799717</c:v>
                </c:pt>
                <c:pt idx="202">
                  <c:v>15.698966595722057</c:v>
                </c:pt>
                <c:pt idx="203">
                  <c:v>7.2517868719589362</c:v>
                </c:pt>
                <c:pt idx="204">
                  <c:v>-2.5573742609211028</c:v>
                </c:pt>
                <c:pt idx="205">
                  <c:v>-18.483979820756108</c:v>
                </c:pt>
                <c:pt idx="206">
                  <c:v>-19.819741056482567</c:v>
                </c:pt>
                <c:pt idx="207">
                  <c:v>15.851316283412251</c:v>
                </c:pt>
                <c:pt idx="208">
                  <c:v>88.959421266628667</c:v>
                </c:pt>
                <c:pt idx="209">
                  <c:v>29.309690572327327</c:v>
                </c:pt>
                <c:pt idx="210">
                  <c:v>1.9878322448802954</c:v>
                </c:pt>
                <c:pt idx="211">
                  <c:v>-12.782444459521074</c:v>
                </c:pt>
                <c:pt idx="212">
                  <c:v>2.9415898274016716</c:v>
                </c:pt>
                <c:pt idx="213">
                  <c:v>76.751808597172484</c:v>
                </c:pt>
                <c:pt idx="214">
                  <c:v>109.51409349647719</c:v>
                </c:pt>
                <c:pt idx="215">
                  <c:v>9.8950428999134292</c:v>
                </c:pt>
                <c:pt idx="216">
                  <c:v>17.596908560752318</c:v>
                </c:pt>
                <c:pt idx="217">
                  <c:v>17.596908560752318</c:v>
                </c:pt>
                <c:pt idx="218">
                  <c:v>52.876747936650702</c:v>
                </c:pt>
                <c:pt idx="219">
                  <c:v>6.3686744874460706</c:v>
                </c:pt>
                <c:pt idx="220">
                  <c:v>-35.098039119660029</c:v>
                </c:pt>
                <c:pt idx="221">
                  <c:v>9.6289943446990822</c:v>
                </c:pt>
                <c:pt idx="222">
                  <c:v>-7.321925481045235</c:v>
                </c:pt>
                <c:pt idx="223">
                  <c:v>-7.7734925422548109</c:v>
                </c:pt>
                <c:pt idx="224">
                  <c:v>17.590679397032723</c:v>
                </c:pt>
                <c:pt idx="225">
                  <c:v>-8.1140939207532607</c:v>
                </c:pt>
                <c:pt idx="226">
                  <c:v>-19.299328373998307</c:v>
                </c:pt>
                <c:pt idx="227">
                  <c:v>22.036797339415045</c:v>
                </c:pt>
                <c:pt idx="228">
                  <c:v>193.05492131563625</c:v>
                </c:pt>
                <c:pt idx="229">
                  <c:v>27.529064467859882</c:v>
                </c:pt>
                <c:pt idx="230">
                  <c:v>7.2109788083999948</c:v>
                </c:pt>
                <c:pt idx="231">
                  <c:v>-10.981665436535621</c:v>
                </c:pt>
                <c:pt idx="232">
                  <c:v>-19.267693957229699</c:v>
                </c:pt>
                <c:pt idx="233">
                  <c:v>-11.613154716843516</c:v>
                </c:pt>
                <c:pt idx="234">
                  <c:v>35.033581604336895</c:v>
                </c:pt>
                <c:pt idx="235">
                  <c:v>-11.678025775708637</c:v>
                </c:pt>
                <c:pt idx="236">
                  <c:v>47.126619979429982</c:v>
                </c:pt>
                <c:pt idx="237">
                  <c:v>47.126619979429982</c:v>
                </c:pt>
                <c:pt idx="238">
                  <c:v>57.488885446421705</c:v>
                </c:pt>
                <c:pt idx="239">
                  <c:v>-20.154293237895374</c:v>
                </c:pt>
                <c:pt idx="240">
                  <c:v>49.770174672760248</c:v>
                </c:pt>
                <c:pt idx="241">
                  <c:v>49.76087182506437</c:v>
                </c:pt>
                <c:pt idx="242">
                  <c:v>20.098889499731342</c:v>
                </c:pt>
                <c:pt idx="243">
                  <c:v>9.5469817145484761</c:v>
                </c:pt>
                <c:pt idx="244">
                  <c:v>100.35337939911703</c:v>
                </c:pt>
                <c:pt idx="245">
                  <c:v>26.133213814008403</c:v>
                </c:pt>
                <c:pt idx="246">
                  <c:v>60.665003801070888</c:v>
                </c:pt>
                <c:pt idx="247">
                  <c:v>60.665003801070888</c:v>
                </c:pt>
                <c:pt idx="248">
                  <c:v>8.3322114457428071</c:v>
                </c:pt>
                <c:pt idx="249">
                  <c:v>-5.1929729036075605</c:v>
                </c:pt>
                <c:pt idx="250">
                  <c:v>131.13810036905903</c:v>
                </c:pt>
                <c:pt idx="251">
                  <c:v>76.279945378149307</c:v>
                </c:pt>
                <c:pt idx="252">
                  <c:v>18.41684159842039</c:v>
                </c:pt>
                <c:pt idx="253">
                  <c:v>12.827566666176594</c:v>
                </c:pt>
                <c:pt idx="254">
                  <c:v>3.081633472083618</c:v>
                </c:pt>
                <c:pt idx="255">
                  <c:v>-3.685911565615871</c:v>
                </c:pt>
                <c:pt idx="256">
                  <c:v>30.846508639381728</c:v>
                </c:pt>
                <c:pt idx="257">
                  <c:v>5.9229794318873115</c:v>
                </c:pt>
                <c:pt idx="258">
                  <c:v>14.015924416223854</c:v>
                </c:pt>
                <c:pt idx="259">
                  <c:v>-48.402687708635519</c:v>
                </c:pt>
                <c:pt idx="260">
                  <c:v>43.489547163959429</c:v>
                </c:pt>
                <c:pt idx="261">
                  <c:v>4.6852390357474301</c:v>
                </c:pt>
                <c:pt idx="262">
                  <c:v>4.6874970437755215</c:v>
                </c:pt>
                <c:pt idx="263">
                  <c:v>-2.1321885717933955</c:v>
                </c:pt>
                <c:pt idx="264">
                  <c:v>660.44401644359277</c:v>
                </c:pt>
                <c:pt idx="265">
                  <c:v>-2.2242425506827361</c:v>
                </c:pt>
                <c:pt idx="266">
                  <c:v>59.995060949503589</c:v>
                </c:pt>
                <c:pt idx="267">
                  <c:v>-12.86168296423622</c:v>
                </c:pt>
                <c:pt idx="268">
                  <c:v>32.055531273714884</c:v>
                </c:pt>
                <c:pt idx="269">
                  <c:v>-1.0115828826358135</c:v>
                </c:pt>
                <c:pt idx="270">
                  <c:v>-4.6507216653500709</c:v>
                </c:pt>
                <c:pt idx="271">
                  <c:v>-25.293817578746093</c:v>
                </c:pt>
                <c:pt idx="272">
                  <c:v>7.8329185157618966</c:v>
                </c:pt>
                <c:pt idx="273">
                  <c:v>-20.688062407779292</c:v>
                </c:pt>
                <c:pt idx="274">
                  <c:v>19.398506296881024</c:v>
                </c:pt>
                <c:pt idx="275">
                  <c:v>3.5707110901238868</c:v>
                </c:pt>
                <c:pt idx="276">
                  <c:v>-2.4346033249759382</c:v>
                </c:pt>
                <c:pt idx="277">
                  <c:v>67.508306049345464</c:v>
                </c:pt>
                <c:pt idx="278">
                  <c:v>31.949163970283703</c:v>
                </c:pt>
                <c:pt idx="279">
                  <c:v>1.3107403692362625</c:v>
                </c:pt>
                <c:pt idx="280">
                  <c:v>88.352498658079497</c:v>
                </c:pt>
                <c:pt idx="281">
                  <c:v>63.018674825020554</c:v>
                </c:pt>
                <c:pt idx="282">
                  <c:v>7.4549982804860644</c:v>
                </c:pt>
                <c:pt idx="283">
                  <c:v>22.426041746801893</c:v>
                </c:pt>
                <c:pt idx="284">
                  <c:v>22.411640672804126</c:v>
                </c:pt>
                <c:pt idx="285">
                  <c:v>-6.080097185187932</c:v>
                </c:pt>
                <c:pt idx="286">
                  <c:v>28.336206677362192</c:v>
                </c:pt>
                <c:pt idx="287">
                  <c:v>57.625344306804969</c:v>
                </c:pt>
                <c:pt idx="288">
                  <c:v>-711.50279849396986</c:v>
                </c:pt>
                <c:pt idx="289">
                  <c:v>-21.285923113500701</c:v>
                </c:pt>
                <c:pt idx="290">
                  <c:v>98.392523793345433</c:v>
                </c:pt>
                <c:pt idx="291">
                  <c:v>-0.85837299909741049</c:v>
                </c:pt>
                <c:pt idx="292">
                  <c:v>210.23905230159224</c:v>
                </c:pt>
                <c:pt idx="293">
                  <c:v>12.743152167295479</c:v>
                </c:pt>
                <c:pt idx="294">
                  <c:v>-15.72023764957634</c:v>
                </c:pt>
                <c:pt idx="295">
                  <c:v>2.2214680271065186</c:v>
                </c:pt>
                <c:pt idx="296">
                  <c:v>-10.764324577492111</c:v>
                </c:pt>
                <c:pt idx="297">
                  <c:v>8.0304714758839584</c:v>
                </c:pt>
                <c:pt idx="298">
                  <c:v>-17.933386668954668</c:v>
                </c:pt>
                <c:pt idx="299">
                  <c:v>0</c:v>
                </c:pt>
                <c:pt idx="300">
                  <c:v>2.4060872734573118</c:v>
                </c:pt>
                <c:pt idx="301">
                  <c:v>-7.6074845518544976</c:v>
                </c:pt>
                <c:pt idx="302">
                  <c:v>8.7941978298028864</c:v>
                </c:pt>
                <c:pt idx="303">
                  <c:v>4.529481340811305</c:v>
                </c:pt>
                <c:pt idx="304">
                  <c:v>-46.920712902035326</c:v>
                </c:pt>
                <c:pt idx="305">
                  <c:v>-2.2782096556667586</c:v>
                </c:pt>
                <c:pt idx="306">
                  <c:v>37.932347043790465</c:v>
                </c:pt>
                <c:pt idx="307">
                  <c:v>-65.348201577713056</c:v>
                </c:pt>
                <c:pt idx="308">
                  <c:v>15.772753443197319</c:v>
                </c:pt>
                <c:pt idx="309">
                  <c:v>71.772563575774214</c:v>
                </c:pt>
                <c:pt idx="310">
                  <c:v>108.86762254246196</c:v>
                </c:pt>
                <c:pt idx="311">
                  <c:v>-73.505852871966567</c:v>
                </c:pt>
                <c:pt idx="312">
                  <c:v>11.730338007267902</c:v>
                </c:pt>
                <c:pt idx="313">
                  <c:v>21.330443569270656</c:v>
                </c:pt>
                <c:pt idx="314">
                  <c:v>-13.238568576330593</c:v>
                </c:pt>
                <c:pt idx="315">
                  <c:v>119.44100877526382</c:v>
                </c:pt>
                <c:pt idx="316">
                  <c:v>-11.738471168450202</c:v>
                </c:pt>
                <c:pt idx="317">
                  <c:v>157.48055927950301</c:v>
                </c:pt>
                <c:pt idx="318">
                  <c:v>-6.8080264106591182</c:v>
                </c:pt>
                <c:pt idx="319">
                  <c:v>-22.673473668030702</c:v>
                </c:pt>
                <c:pt idx="320">
                  <c:v>-633.95178577872434</c:v>
                </c:pt>
                <c:pt idx="321">
                  <c:v>32.941856275025344</c:v>
                </c:pt>
                <c:pt idx="322">
                  <c:v>45.913769027229243</c:v>
                </c:pt>
                <c:pt idx="323">
                  <c:v>-0.90838395333198574</c:v>
                </c:pt>
                <c:pt idx="324">
                  <c:v>19.968018074614623</c:v>
                </c:pt>
                <c:pt idx="325">
                  <c:v>-41.336428423025893</c:v>
                </c:pt>
                <c:pt idx="326">
                  <c:v>7.2146730463730222</c:v>
                </c:pt>
                <c:pt idx="327">
                  <c:v>-64.1517675649213</c:v>
                </c:pt>
                <c:pt idx="328">
                  <c:v>143.77935615850055</c:v>
                </c:pt>
                <c:pt idx="329">
                  <c:v>-2.1466306568609825</c:v>
                </c:pt>
                <c:pt idx="330">
                  <c:v>-0.14864724458268458</c:v>
                </c:pt>
                <c:pt idx="331">
                  <c:v>10.047859182258275</c:v>
                </c:pt>
                <c:pt idx="332">
                  <c:v>56.268172380568402</c:v>
                </c:pt>
                <c:pt idx="333">
                  <c:v>92.184223973379872</c:v>
                </c:pt>
                <c:pt idx="334">
                  <c:v>-9.080610488250711</c:v>
                </c:pt>
                <c:pt idx="335">
                  <c:v>81.761127940589589</c:v>
                </c:pt>
                <c:pt idx="336">
                  <c:v>61.29320719414013</c:v>
                </c:pt>
                <c:pt idx="337">
                  <c:v>61.29320719414013</c:v>
                </c:pt>
                <c:pt idx="338">
                  <c:v>0.14406768221413277</c:v>
                </c:pt>
                <c:pt idx="339">
                  <c:v>-12.935248925724423</c:v>
                </c:pt>
                <c:pt idx="340">
                  <c:v>-12.938359316013836</c:v>
                </c:pt>
                <c:pt idx="341">
                  <c:v>-9.8756287049587126</c:v>
                </c:pt>
                <c:pt idx="342">
                  <c:v>41.046534547862343</c:v>
                </c:pt>
                <c:pt idx="343">
                  <c:v>9.0446853153619564</c:v>
                </c:pt>
                <c:pt idx="344">
                  <c:v>-8.3342006908405626</c:v>
                </c:pt>
                <c:pt idx="345">
                  <c:v>38.308478762918718</c:v>
                </c:pt>
                <c:pt idx="346">
                  <c:v>126.92956375349594</c:v>
                </c:pt>
                <c:pt idx="347">
                  <c:v>-4.6412688413942096</c:v>
                </c:pt>
                <c:pt idx="348">
                  <c:v>43.990610376307785</c:v>
                </c:pt>
                <c:pt idx="349">
                  <c:v>-2.9424896843821968</c:v>
                </c:pt>
                <c:pt idx="350">
                  <c:v>83.994756111683074</c:v>
                </c:pt>
                <c:pt idx="351">
                  <c:v>83.994756111683074</c:v>
                </c:pt>
                <c:pt idx="352">
                  <c:v>22.486598404942651</c:v>
                </c:pt>
                <c:pt idx="353">
                  <c:v>-25.314866975964545</c:v>
                </c:pt>
                <c:pt idx="354">
                  <c:v>11.066868758067002</c:v>
                </c:pt>
                <c:pt idx="355">
                  <c:v>6.8423026204503508</c:v>
                </c:pt>
                <c:pt idx="356">
                  <c:v>-6.808386678649744</c:v>
                </c:pt>
                <c:pt idx="357">
                  <c:v>7.8365870413356751</c:v>
                </c:pt>
                <c:pt idx="358">
                  <c:v>16.124670703196166</c:v>
                </c:pt>
                <c:pt idx="359">
                  <c:v>20.77935958170595</c:v>
                </c:pt>
                <c:pt idx="360">
                  <c:v>9.3782501959919475</c:v>
                </c:pt>
                <c:pt idx="361">
                  <c:v>51.772911433131412</c:v>
                </c:pt>
                <c:pt idx="362">
                  <c:v>-0.3112062510742285</c:v>
                </c:pt>
                <c:pt idx="363">
                  <c:v>-4.8289613529593369</c:v>
                </c:pt>
                <c:pt idx="364">
                  <c:v>28.417404210197088</c:v>
                </c:pt>
                <c:pt idx="365">
                  <c:v>134.79376994373567</c:v>
                </c:pt>
                <c:pt idx="366">
                  <c:v>-20.945144740684544</c:v>
                </c:pt>
                <c:pt idx="367">
                  <c:v>57.234399856829533</c:v>
                </c:pt>
                <c:pt idx="368">
                  <c:v>13.024752292632488</c:v>
                </c:pt>
                <c:pt idx="369">
                  <c:v>118.39662054681136</c:v>
                </c:pt>
                <c:pt idx="370">
                  <c:v>-2.2712234740012596</c:v>
                </c:pt>
                <c:pt idx="371">
                  <c:v>-5.0192539392864832</c:v>
                </c:pt>
                <c:pt idx="372">
                  <c:v>74.553161860011784</c:v>
                </c:pt>
                <c:pt idx="373">
                  <c:v>33.671701353369507</c:v>
                </c:pt>
                <c:pt idx="374">
                  <c:v>-1.7933857981829111</c:v>
                </c:pt>
                <c:pt idx="375">
                  <c:v>-10.822256995252376</c:v>
                </c:pt>
                <c:pt idx="376">
                  <c:v>0.21007136919740049</c:v>
                </c:pt>
                <c:pt idx="377">
                  <c:v>-8.8290204633158709</c:v>
                </c:pt>
                <c:pt idx="378">
                  <c:v>42.695207684001751</c:v>
                </c:pt>
                <c:pt idx="379">
                  <c:v>36.377553222818186</c:v>
                </c:pt>
                <c:pt idx="380">
                  <c:v>18.947418948482095</c:v>
                </c:pt>
                <c:pt idx="381">
                  <c:v>-22.851670953507192</c:v>
                </c:pt>
                <c:pt idx="382">
                  <c:v>-6.9134088502519244</c:v>
                </c:pt>
                <c:pt idx="383">
                  <c:v>-3.3751540067329109</c:v>
                </c:pt>
                <c:pt idx="384">
                  <c:v>73.217573902904633</c:v>
                </c:pt>
                <c:pt idx="385">
                  <c:v>-7.3702861681948395</c:v>
                </c:pt>
                <c:pt idx="386">
                  <c:v>29.427440819979452</c:v>
                </c:pt>
                <c:pt idx="387">
                  <c:v>34.252429948273196</c:v>
                </c:pt>
                <c:pt idx="388">
                  <c:v>-3.9300615836327291</c:v>
                </c:pt>
                <c:pt idx="389">
                  <c:v>5.0344727977369921</c:v>
                </c:pt>
                <c:pt idx="390">
                  <c:v>104.16892723615446</c:v>
                </c:pt>
                <c:pt idx="391">
                  <c:v>4.8862738897884848</c:v>
                </c:pt>
                <c:pt idx="392">
                  <c:v>153.97606657768611</c:v>
                </c:pt>
                <c:pt idx="393">
                  <c:v>29.743086195488178</c:v>
                </c:pt>
                <c:pt idx="394">
                  <c:v>23.430260420722497</c:v>
                </c:pt>
                <c:pt idx="395">
                  <c:v>129.77151821746693</c:v>
                </c:pt>
                <c:pt idx="396">
                  <c:v>47.32111400682826</c:v>
                </c:pt>
                <c:pt idx="397">
                  <c:v>32.902254718020089</c:v>
                </c:pt>
                <c:pt idx="398">
                  <c:v>9.4953281229629916</c:v>
                </c:pt>
                <c:pt idx="399">
                  <c:v>67.373037427381206</c:v>
                </c:pt>
                <c:pt idx="400">
                  <c:v>16.026039516200541</c:v>
                </c:pt>
                <c:pt idx="401">
                  <c:v>29.233183581285488</c:v>
                </c:pt>
                <c:pt idx="402">
                  <c:v>-11.467054498805695</c:v>
                </c:pt>
                <c:pt idx="403">
                  <c:v>-0.6030418871916734</c:v>
                </c:pt>
                <c:pt idx="404">
                  <c:v>7.631306265328357</c:v>
                </c:pt>
                <c:pt idx="405">
                  <c:v>41.714374980864342</c:v>
                </c:pt>
                <c:pt idx="406">
                  <c:v>-18.333476142170412</c:v>
                </c:pt>
                <c:pt idx="407">
                  <c:v>-2.0010748370484222</c:v>
                </c:pt>
                <c:pt idx="408">
                  <c:v>-20.80236642991477</c:v>
                </c:pt>
                <c:pt idx="409">
                  <c:v>-1.2346820143879755</c:v>
                </c:pt>
                <c:pt idx="410">
                  <c:v>313.75167727166888</c:v>
                </c:pt>
                <c:pt idx="411">
                  <c:v>-48.936873134660715</c:v>
                </c:pt>
                <c:pt idx="412">
                  <c:v>33.453656428750669</c:v>
                </c:pt>
                <c:pt idx="413">
                  <c:v>-5.3902781491960887</c:v>
                </c:pt>
                <c:pt idx="414">
                  <c:v>30.828128944012992</c:v>
                </c:pt>
                <c:pt idx="415">
                  <c:v>162.63765349784424</c:v>
                </c:pt>
                <c:pt idx="416">
                  <c:v>0</c:v>
                </c:pt>
                <c:pt idx="417">
                  <c:v>13.918570767023555</c:v>
                </c:pt>
                <c:pt idx="418">
                  <c:v>21.741058336953358</c:v>
                </c:pt>
                <c:pt idx="419">
                  <c:v>-1.9799422168633223</c:v>
                </c:pt>
                <c:pt idx="420">
                  <c:v>39.439454622198369</c:v>
                </c:pt>
                <c:pt idx="421">
                  <c:v>18.403968427708563</c:v>
                </c:pt>
                <c:pt idx="422">
                  <c:v>10.923721864759157</c:v>
                </c:pt>
                <c:pt idx="423">
                  <c:v>-18.701704107363852</c:v>
                </c:pt>
                <c:pt idx="424">
                  <c:v>56.026016824832517</c:v>
                </c:pt>
                <c:pt idx="425">
                  <c:v>45.360175714192358</c:v>
                </c:pt>
                <c:pt idx="426">
                  <c:v>0</c:v>
                </c:pt>
                <c:pt idx="427">
                  <c:v>65.419285463394004</c:v>
                </c:pt>
                <c:pt idx="428">
                  <c:v>26.439605166744684</c:v>
                </c:pt>
                <c:pt idx="429">
                  <c:v>-6.5640456026057077</c:v>
                </c:pt>
                <c:pt idx="430">
                  <c:v>3.7842410970831515</c:v>
                </c:pt>
                <c:pt idx="431">
                  <c:v>-17.035404564660613</c:v>
                </c:pt>
                <c:pt idx="432">
                  <c:v>105.67815019171005</c:v>
                </c:pt>
                <c:pt idx="433">
                  <c:v>7.9445212528140798</c:v>
                </c:pt>
                <c:pt idx="434">
                  <c:v>17.286006137896774</c:v>
                </c:pt>
                <c:pt idx="435">
                  <c:v>-28.321943121335913</c:v>
                </c:pt>
                <c:pt idx="436">
                  <c:v>-58.126835193919455</c:v>
                </c:pt>
                <c:pt idx="437">
                  <c:v>12.380306598792243</c:v>
                </c:pt>
                <c:pt idx="438">
                  <c:v>-22.486646329875082</c:v>
                </c:pt>
                <c:pt idx="439">
                  <c:v>-22.486646329875082</c:v>
                </c:pt>
                <c:pt idx="440">
                  <c:v>-21.135452996994079</c:v>
                </c:pt>
                <c:pt idx="441">
                  <c:v>24.067727122149154</c:v>
                </c:pt>
                <c:pt idx="442">
                  <c:v>3.6370074742705776</c:v>
                </c:pt>
                <c:pt idx="443">
                  <c:v>-10.372278174781115</c:v>
                </c:pt>
                <c:pt idx="444">
                  <c:v>29.138421080892268</c:v>
                </c:pt>
                <c:pt idx="445">
                  <c:v>39.416896507845465</c:v>
                </c:pt>
                <c:pt idx="446">
                  <c:v>-149.30412785926211</c:v>
                </c:pt>
                <c:pt idx="447">
                  <c:v>139.05526203493159</c:v>
                </c:pt>
                <c:pt idx="448">
                  <c:v>13.795571888072933</c:v>
                </c:pt>
                <c:pt idx="449">
                  <c:v>-40.05279607498764</c:v>
                </c:pt>
                <c:pt idx="450">
                  <c:v>-40.085431185237908</c:v>
                </c:pt>
                <c:pt idx="451">
                  <c:v>5.5376265062887251</c:v>
                </c:pt>
                <c:pt idx="452">
                  <c:v>42.127192673545743</c:v>
                </c:pt>
                <c:pt idx="453">
                  <c:v>81.797212970736567</c:v>
                </c:pt>
                <c:pt idx="454">
                  <c:v>72.269046742170943</c:v>
                </c:pt>
                <c:pt idx="455">
                  <c:v>142.04428072055225</c:v>
                </c:pt>
                <c:pt idx="456">
                  <c:v>-30.339263029531107</c:v>
                </c:pt>
                <c:pt idx="457">
                  <c:v>12.393287570848599</c:v>
                </c:pt>
                <c:pt idx="458">
                  <c:v>-28.673697477009473</c:v>
                </c:pt>
                <c:pt idx="459">
                  <c:v>-720.22540295048952</c:v>
                </c:pt>
                <c:pt idx="460">
                  <c:v>-2.6154770798490099</c:v>
                </c:pt>
                <c:pt idx="461">
                  <c:v>-2.2793668072006716</c:v>
                </c:pt>
                <c:pt idx="462">
                  <c:v>11.974403042433947</c:v>
                </c:pt>
                <c:pt idx="463">
                  <c:v>-1.3780228410217885</c:v>
                </c:pt>
                <c:pt idx="464">
                  <c:v>10.801337228342994</c:v>
                </c:pt>
                <c:pt idx="465">
                  <c:v>-5.6451768125229833</c:v>
                </c:pt>
                <c:pt idx="466">
                  <c:v>2.1890323625911363</c:v>
                </c:pt>
                <c:pt idx="467">
                  <c:v>-51.599040682618707</c:v>
                </c:pt>
                <c:pt idx="468">
                  <c:v>-93.958844063014666</c:v>
                </c:pt>
                <c:pt idx="469">
                  <c:v>22.16143714428776</c:v>
                </c:pt>
                <c:pt idx="470">
                  <c:v>-10.738033226825797</c:v>
                </c:pt>
                <c:pt idx="471">
                  <c:v>16.471713260535619</c:v>
                </c:pt>
                <c:pt idx="472">
                  <c:v>6.7817434794015377</c:v>
                </c:pt>
                <c:pt idx="473">
                  <c:v>5.852755572429154</c:v>
                </c:pt>
                <c:pt idx="474">
                  <c:v>11.525525991596719</c:v>
                </c:pt>
                <c:pt idx="475">
                  <c:v>4.180642207674965</c:v>
                </c:pt>
                <c:pt idx="476">
                  <c:v>239.74607446481389</c:v>
                </c:pt>
                <c:pt idx="477">
                  <c:v>-3.0457261253561296</c:v>
                </c:pt>
                <c:pt idx="478">
                  <c:v>-19.52164543826456</c:v>
                </c:pt>
                <c:pt idx="479">
                  <c:v>-7.8580527812631429</c:v>
                </c:pt>
                <c:pt idx="480">
                  <c:v>-52.099921830044096</c:v>
                </c:pt>
                <c:pt idx="481">
                  <c:v>25.828840214066741</c:v>
                </c:pt>
                <c:pt idx="482">
                  <c:v>47.745511196830925</c:v>
                </c:pt>
                <c:pt idx="483">
                  <c:v>86.997378120966971</c:v>
                </c:pt>
                <c:pt idx="484">
                  <c:v>-2.4818304561236717</c:v>
                </c:pt>
                <c:pt idx="485">
                  <c:v>-1.8948186246380361</c:v>
                </c:pt>
                <c:pt idx="486">
                  <c:v>44.679641468124693</c:v>
                </c:pt>
                <c:pt idx="487">
                  <c:v>50.240424254062333</c:v>
                </c:pt>
                <c:pt idx="488">
                  <c:v>-20.592960162418379</c:v>
                </c:pt>
                <c:pt idx="489">
                  <c:v>-1.3339708751971515</c:v>
                </c:pt>
                <c:pt idx="490">
                  <c:v>-24.38905821780375</c:v>
                </c:pt>
                <c:pt idx="491">
                  <c:v>-57.315055591176595</c:v>
                </c:pt>
                <c:pt idx="492">
                  <c:v>-11.451855439491302</c:v>
                </c:pt>
                <c:pt idx="493">
                  <c:v>-124.10699749067702</c:v>
                </c:pt>
                <c:pt idx="494">
                  <c:v>0.52459451335630747</c:v>
                </c:pt>
                <c:pt idx="495">
                  <c:v>-10.993526782340684</c:v>
                </c:pt>
                <c:pt idx="496">
                  <c:v>-49.495320859235832</c:v>
                </c:pt>
                <c:pt idx="497">
                  <c:v>-82.25826770944667</c:v>
                </c:pt>
                <c:pt idx="498">
                  <c:v>-131.81787186404418</c:v>
                </c:pt>
                <c:pt idx="499">
                  <c:v>-24.959798280627993</c:v>
                </c:pt>
                <c:pt idx="500">
                  <c:v>-63.83524793807814</c:v>
                </c:pt>
                <c:pt idx="501">
                  <c:v>5.1777095207441102</c:v>
                </c:pt>
                <c:pt idx="502">
                  <c:v>176.55002088279949</c:v>
                </c:pt>
                <c:pt idx="503">
                  <c:v>1.5330581545584916</c:v>
                </c:pt>
                <c:pt idx="504">
                  <c:v>-8.8259996491771702</c:v>
                </c:pt>
                <c:pt idx="505">
                  <c:v>49.097575205258757</c:v>
                </c:pt>
                <c:pt idx="506">
                  <c:v>1.6291195987862239</c:v>
                </c:pt>
                <c:pt idx="507">
                  <c:v>-79.444806283571836</c:v>
                </c:pt>
                <c:pt idx="508">
                  <c:v>-19.446845305066017</c:v>
                </c:pt>
                <c:pt idx="509">
                  <c:v>3.5965891868490099</c:v>
                </c:pt>
                <c:pt idx="510">
                  <c:v>1.6087029519863973</c:v>
                </c:pt>
                <c:pt idx="511">
                  <c:v>8.90844536213454E-2</c:v>
                </c:pt>
                <c:pt idx="512">
                  <c:v>2.6241521822565668</c:v>
                </c:pt>
                <c:pt idx="513">
                  <c:v>-73.522068450961527</c:v>
                </c:pt>
                <c:pt idx="514">
                  <c:v>-0.4143349385803764</c:v>
                </c:pt>
                <c:pt idx="515">
                  <c:v>-47.329683288017854</c:v>
                </c:pt>
                <c:pt idx="516">
                  <c:v>-1.1350159054382303</c:v>
                </c:pt>
                <c:pt idx="517">
                  <c:v>-21.895440954001252</c:v>
                </c:pt>
                <c:pt idx="518">
                  <c:v>-17.59301848848812</c:v>
                </c:pt>
                <c:pt idx="519">
                  <c:v>11.798278456892355</c:v>
                </c:pt>
                <c:pt idx="520">
                  <c:v>1.9685100866307572</c:v>
                </c:pt>
                <c:pt idx="521">
                  <c:v>-26.298754783036287</c:v>
                </c:pt>
                <c:pt idx="522">
                  <c:v>-0.11074484031854737</c:v>
                </c:pt>
                <c:pt idx="523">
                  <c:v>-0.19529020638610417</c:v>
                </c:pt>
                <c:pt idx="524">
                  <c:v>78.28991758421688</c:v>
                </c:pt>
                <c:pt idx="525">
                  <c:v>-21.621425343345869</c:v>
                </c:pt>
                <c:pt idx="526">
                  <c:v>-0.40750186092267843</c:v>
                </c:pt>
                <c:pt idx="527">
                  <c:v>-0.11646846807810882</c:v>
                </c:pt>
                <c:pt idx="528">
                  <c:v>-25.292846403122155</c:v>
                </c:pt>
                <c:pt idx="529">
                  <c:v>5.4203248362869711</c:v>
                </c:pt>
                <c:pt idx="530">
                  <c:v>-1.2785946605057863</c:v>
                </c:pt>
                <c:pt idx="531">
                  <c:v>-56.30039243320924</c:v>
                </c:pt>
                <c:pt idx="532">
                  <c:v>-34.694501243255722</c:v>
                </c:pt>
                <c:pt idx="533">
                  <c:v>-20.41696416719823</c:v>
                </c:pt>
                <c:pt idx="534">
                  <c:v>19.514007849305742</c:v>
                </c:pt>
                <c:pt idx="535">
                  <c:v>-0.33088557381261752</c:v>
                </c:pt>
                <c:pt idx="536">
                  <c:v>-2.8258024022671973</c:v>
                </c:pt>
                <c:pt idx="537">
                  <c:v>-41.702506150121742</c:v>
                </c:pt>
                <c:pt idx="538">
                  <c:v>-41.418722511383351</c:v>
                </c:pt>
                <c:pt idx="539">
                  <c:v>23.7951227715544</c:v>
                </c:pt>
                <c:pt idx="540">
                  <c:v>55.970828127484268</c:v>
                </c:pt>
                <c:pt idx="541">
                  <c:v>44.356460712098034</c:v>
                </c:pt>
                <c:pt idx="542">
                  <c:v>5.7142107217868894</c:v>
                </c:pt>
                <c:pt idx="543">
                  <c:v>-3.1869536404508776</c:v>
                </c:pt>
                <c:pt idx="544">
                  <c:v>-8.0739447956618271</c:v>
                </c:pt>
                <c:pt idx="545">
                  <c:v>-1.6155701900230643</c:v>
                </c:pt>
                <c:pt idx="546">
                  <c:v>-1.6318553020092721</c:v>
                </c:pt>
                <c:pt idx="547">
                  <c:v>-9.5710770523495423</c:v>
                </c:pt>
                <c:pt idx="548">
                  <c:v>-14.191371510648773</c:v>
                </c:pt>
                <c:pt idx="549">
                  <c:v>102.58393689114914</c:v>
                </c:pt>
                <c:pt idx="550">
                  <c:v>-60.680985759862821</c:v>
                </c:pt>
                <c:pt idx="551">
                  <c:v>11.973993350808373</c:v>
                </c:pt>
                <c:pt idx="552">
                  <c:v>31.352710173382906</c:v>
                </c:pt>
                <c:pt idx="553">
                  <c:v>18.124217532516525</c:v>
                </c:pt>
                <c:pt idx="554">
                  <c:v>-60.881559194622923</c:v>
                </c:pt>
                <c:pt idx="555">
                  <c:v>3.3290461166284926</c:v>
                </c:pt>
                <c:pt idx="556">
                  <c:v>-15.224563163073029</c:v>
                </c:pt>
                <c:pt idx="557">
                  <c:v>-11.275204709325036</c:v>
                </c:pt>
                <c:pt idx="558">
                  <c:v>-12.013053401163708</c:v>
                </c:pt>
                <c:pt idx="559">
                  <c:v>-46.2152345430043</c:v>
                </c:pt>
                <c:pt idx="560">
                  <c:v>-46.2152345430043</c:v>
                </c:pt>
                <c:pt idx="561">
                  <c:v>36.655894026930071</c:v>
                </c:pt>
                <c:pt idx="562">
                  <c:v>0</c:v>
                </c:pt>
                <c:pt idx="563">
                  <c:v>-21.599204812047006</c:v>
                </c:pt>
                <c:pt idx="564">
                  <c:v>34.590698611055181</c:v>
                </c:pt>
                <c:pt idx="565">
                  <c:v>543.10500853374333</c:v>
                </c:pt>
                <c:pt idx="566">
                  <c:v>-32.356667003751717</c:v>
                </c:pt>
                <c:pt idx="567">
                  <c:v>-6.0160383957957118</c:v>
                </c:pt>
                <c:pt idx="568">
                  <c:v>9.4434069852843674</c:v>
                </c:pt>
                <c:pt idx="569">
                  <c:v>-9.0628685660078574</c:v>
                </c:pt>
                <c:pt idx="570">
                  <c:v>284.63340369571301</c:v>
                </c:pt>
                <c:pt idx="571">
                  <c:v>-1.4610961269378369</c:v>
                </c:pt>
                <c:pt idx="572">
                  <c:v>-4.3978725658789415</c:v>
                </c:pt>
                <c:pt idx="573">
                  <c:v>-1.0527567020426529</c:v>
                </c:pt>
                <c:pt idx="574">
                  <c:v>-20.601803211104095</c:v>
                </c:pt>
                <c:pt idx="575">
                  <c:v>-204.54668430992109</c:v>
                </c:pt>
                <c:pt idx="576">
                  <c:v>-22.449236507863006</c:v>
                </c:pt>
                <c:pt idx="577">
                  <c:v>-27.153648190523015</c:v>
                </c:pt>
                <c:pt idx="578">
                  <c:v>-25.161771921072798</c:v>
                </c:pt>
                <c:pt idx="579">
                  <c:v>-84.938888568607624</c:v>
                </c:pt>
                <c:pt idx="580">
                  <c:v>0</c:v>
                </c:pt>
                <c:pt idx="581">
                  <c:v>7.7406651295767714</c:v>
                </c:pt>
                <c:pt idx="582">
                  <c:v>-5.7776447229827861</c:v>
                </c:pt>
                <c:pt idx="583">
                  <c:v>63.219448418288337</c:v>
                </c:pt>
                <c:pt idx="584">
                  <c:v>44.42369822752984</c:v>
                </c:pt>
                <c:pt idx="585">
                  <c:v>16.620110608059196</c:v>
                </c:pt>
                <c:pt idx="586">
                  <c:v>11.441900608793548</c:v>
                </c:pt>
                <c:pt idx="587">
                  <c:v>-15.30988999421969</c:v>
                </c:pt>
                <c:pt idx="588">
                  <c:v>55.169756790254155</c:v>
                </c:pt>
                <c:pt idx="589">
                  <c:v>-17.778030149763385</c:v>
                </c:pt>
                <c:pt idx="590">
                  <c:v>42.258848472909428</c:v>
                </c:pt>
                <c:pt idx="591">
                  <c:v>-20.753455395589732</c:v>
                </c:pt>
                <c:pt idx="592">
                  <c:v>51.694915594611395</c:v>
                </c:pt>
                <c:pt idx="593">
                  <c:v>-3.4266849808793185</c:v>
                </c:pt>
                <c:pt idx="594">
                  <c:v>-21.991123566429067</c:v>
                </c:pt>
                <c:pt idx="595">
                  <c:v>-0.69168614118957528</c:v>
                </c:pt>
                <c:pt idx="596">
                  <c:v>-86.606860897534958</c:v>
                </c:pt>
                <c:pt idx="597">
                  <c:v>-30.633661235240854</c:v>
                </c:pt>
                <c:pt idx="598">
                  <c:v>83.828995469371819</c:v>
                </c:pt>
                <c:pt idx="599">
                  <c:v>7.447199974839263</c:v>
                </c:pt>
                <c:pt idx="600">
                  <c:v>-5.7673390254480363</c:v>
                </c:pt>
                <c:pt idx="601">
                  <c:v>11.495940309052102</c:v>
                </c:pt>
                <c:pt idx="602">
                  <c:v>-5.5329476391250942</c:v>
                </c:pt>
                <c:pt idx="603">
                  <c:v>26.069074996010617</c:v>
                </c:pt>
                <c:pt idx="604">
                  <c:v>22.419087765136155</c:v>
                </c:pt>
                <c:pt idx="605">
                  <c:v>-13.949552976464965</c:v>
                </c:pt>
                <c:pt idx="606">
                  <c:v>-52.962905957454829</c:v>
                </c:pt>
                <c:pt idx="607">
                  <c:v>-52.399548677310655</c:v>
                </c:pt>
                <c:pt idx="608">
                  <c:v>-1.0672112013632349</c:v>
                </c:pt>
                <c:pt idx="609">
                  <c:v>-15.782360459098035</c:v>
                </c:pt>
                <c:pt idx="610">
                  <c:v>-5.8547444703592806</c:v>
                </c:pt>
                <c:pt idx="611">
                  <c:v>-5.8787767844595784</c:v>
                </c:pt>
                <c:pt idx="612">
                  <c:v>-85.846375783241584</c:v>
                </c:pt>
                <c:pt idx="613">
                  <c:v>-52.006303913502975</c:v>
                </c:pt>
                <c:pt idx="614">
                  <c:v>-7.7381078461854145</c:v>
                </c:pt>
                <c:pt idx="615">
                  <c:v>11.902313019402309</c:v>
                </c:pt>
                <c:pt idx="616">
                  <c:v>95.800373962241082</c:v>
                </c:pt>
                <c:pt idx="617">
                  <c:v>7.8325215574088789</c:v>
                </c:pt>
                <c:pt idx="618">
                  <c:v>-17.571017211330531</c:v>
                </c:pt>
                <c:pt idx="619">
                  <c:v>-7.6221659975184028</c:v>
                </c:pt>
                <c:pt idx="620">
                  <c:v>-9.4076805784085273</c:v>
                </c:pt>
                <c:pt idx="621">
                  <c:v>-28.443256898790235</c:v>
                </c:pt>
                <c:pt idx="622">
                  <c:v>-62.040575001319937</c:v>
                </c:pt>
                <c:pt idx="623">
                  <c:v>-145.02036960251993</c:v>
                </c:pt>
                <c:pt idx="624">
                  <c:v>12.347444255447016</c:v>
                </c:pt>
                <c:pt idx="625">
                  <c:v>8.7795695031674974</c:v>
                </c:pt>
                <c:pt idx="626">
                  <c:v>-159.09983364402058</c:v>
                </c:pt>
                <c:pt idx="627">
                  <c:v>-45.094012650826187</c:v>
                </c:pt>
                <c:pt idx="628">
                  <c:v>-29.796463422756069</c:v>
                </c:pt>
                <c:pt idx="629">
                  <c:v>-77.584472112314572</c:v>
                </c:pt>
                <c:pt idx="630">
                  <c:v>-23.037514258533687</c:v>
                </c:pt>
                <c:pt idx="631">
                  <c:v>-14.53660906180785</c:v>
                </c:pt>
                <c:pt idx="632">
                  <c:v>16.638762169927137</c:v>
                </c:pt>
                <c:pt idx="633">
                  <c:v>4.0879646700602974</c:v>
                </c:pt>
                <c:pt idx="634">
                  <c:v>34.420778236034394</c:v>
                </c:pt>
                <c:pt idx="635">
                  <c:v>-33.984491708288488</c:v>
                </c:pt>
                <c:pt idx="636">
                  <c:v>36.010368302193328</c:v>
                </c:pt>
                <c:pt idx="637">
                  <c:v>8.6102620655442301</c:v>
                </c:pt>
                <c:pt idx="638">
                  <c:v>3.2343120196732609</c:v>
                </c:pt>
                <c:pt idx="639">
                  <c:v>-72.159140680543842</c:v>
                </c:pt>
                <c:pt idx="640">
                  <c:v>20.449355840507412</c:v>
                </c:pt>
                <c:pt idx="641">
                  <c:v>-4.3806929694594938</c:v>
                </c:pt>
                <c:pt idx="642">
                  <c:v>-4.788432041432376</c:v>
                </c:pt>
                <c:pt idx="643">
                  <c:v>-39.509071180225448</c:v>
                </c:pt>
                <c:pt idx="644">
                  <c:v>-136.52581321735485</c:v>
                </c:pt>
                <c:pt idx="645">
                  <c:v>-14.364257845841852</c:v>
                </c:pt>
                <c:pt idx="646">
                  <c:v>-8.6828654120798241</c:v>
                </c:pt>
                <c:pt idx="647">
                  <c:v>18.991038947052953</c:v>
                </c:pt>
                <c:pt idx="648">
                  <c:v>0</c:v>
                </c:pt>
                <c:pt idx="649">
                  <c:v>-299.98922584693901</c:v>
                </c:pt>
                <c:pt idx="650">
                  <c:v>-34.775567243249832</c:v>
                </c:pt>
                <c:pt idx="651">
                  <c:v>-159.19378343239663</c:v>
                </c:pt>
                <c:pt idx="652">
                  <c:v>54.894624735900507</c:v>
                </c:pt>
                <c:pt idx="653">
                  <c:v>-35.833153295687922</c:v>
                </c:pt>
                <c:pt idx="654">
                  <c:v>-1.8405615652567118</c:v>
                </c:pt>
                <c:pt idx="655">
                  <c:v>-17.757845418799153</c:v>
                </c:pt>
                <c:pt idx="656">
                  <c:v>-41.822027465017285</c:v>
                </c:pt>
                <c:pt idx="657">
                  <c:v>-17.850195346727386</c:v>
                </c:pt>
                <c:pt idx="658">
                  <c:v>-56.315650291112675</c:v>
                </c:pt>
                <c:pt idx="659">
                  <c:v>-9.6549206716846463</c:v>
                </c:pt>
                <c:pt idx="660">
                  <c:v>1.2499728669559882</c:v>
                </c:pt>
                <c:pt idx="661">
                  <c:v>-186.37825355169295</c:v>
                </c:pt>
                <c:pt idx="662">
                  <c:v>13.001819278532722</c:v>
                </c:pt>
                <c:pt idx="663">
                  <c:v>-20.506163492344797</c:v>
                </c:pt>
                <c:pt idx="664">
                  <c:v>-203.39533286549175</c:v>
                </c:pt>
                <c:pt idx="665">
                  <c:v>-1.552037841717306</c:v>
                </c:pt>
                <c:pt idx="666">
                  <c:v>-138.83469241546564</c:v>
                </c:pt>
                <c:pt idx="667">
                  <c:v>35.079508648953848</c:v>
                </c:pt>
                <c:pt idx="668">
                  <c:v>-30.645455212617168</c:v>
                </c:pt>
                <c:pt idx="669">
                  <c:v>-65.020880739688963</c:v>
                </c:pt>
                <c:pt idx="670">
                  <c:v>-69.127183336831649</c:v>
                </c:pt>
                <c:pt idx="671">
                  <c:v>-59.778365488115035</c:v>
                </c:pt>
                <c:pt idx="672">
                  <c:v>-336.03900243862807</c:v>
                </c:pt>
                <c:pt idx="673">
                  <c:v>-61.874602248781962</c:v>
                </c:pt>
                <c:pt idx="674">
                  <c:v>-16.226413863979175</c:v>
                </c:pt>
                <c:pt idx="675">
                  <c:v>-38.775224328732961</c:v>
                </c:pt>
                <c:pt idx="676">
                  <c:v>-27.499017769384658</c:v>
                </c:pt>
                <c:pt idx="677">
                  <c:v>-27.519202679138488</c:v>
                </c:pt>
                <c:pt idx="678">
                  <c:v>71.522236217907974</c:v>
                </c:pt>
                <c:pt idx="679">
                  <c:v>-69.186909097405433</c:v>
                </c:pt>
                <c:pt idx="680">
                  <c:v>-92.80449754206451</c:v>
                </c:pt>
                <c:pt idx="681">
                  <c:v>-203.09888871183372</c:v>
                </c:pt>
                <c:pt idx="682">
                  <c:v>-84.759361141129958</c:v>
                </c:pt>
                <c:pt idx="683">
                  <c:v>-24.052813600622748</c:v>
                </c:pt>
                <c:pt idx="684">
                  <c:v>0</c:v>
                </c:pt>
                <c:pt idx="685">
                  <c:v>-95.636846636658973</c:v>
                </c:pt>
                <c:pt idx="686">
                  <c:v>-36.283937794861409</c:v>
                </c:pt>
                <c:pt idx="687">
                  <c:v>-36.283937794861409</c:v>
                </c:pt>
                <c:pt idx="688">
                  <c:v>-92.908987637223291</c:v>
                </c:pt>
                <c:pt idx="689">
                  <c:v>-92.88621582963971</c:v>
                </c:pt>
                <c:pt idx="690">
                  <c:v>-75.143913955063027</c:v>
                </c:pt>
                <c:pt idx="691">
                  <c:v>-457.48359647908569</c:v>
                </c:pt>
                <c:pt idx="692">
                  <c:v>-457.48359647908569</c:v>
                </c:pt>
                <c:pt idx="693">
                  <c:v>-457.48359647908569</c:v>
                </c:pt>
                <c:pt idx="694">
                  <c:v>-457.48359647908569</c:v>
                </c:pt>
                <c:pt idx="695">
                  <c:v>-458.08754617070554</c:v>
                </c:pt>
                <c:pt idx="696">
                  <c:v>-18.569405275077251</c:v>
                </c:pt>
                <c:pt idx="697">
                  <c:v>-17.373991884842052</c:v>
                </c:pt>
                <c:pt idx="698">
                  <c:v>-1.7932282607355106</c:v>
                </c:pt>
                <c:pt idx="699">
                  <c:v>-203.40028333472145</c:v>
                </c:pt>
                <c:pt idx="700">
                  <c:v>-5.4136150842264081</c:v>
                </c:pt>
                <c:pt idx="701">
                  <c:v>-8.9012145215090133</c:v>
                </c:pt>
                <c:pt idx="702">
                  <c:v>-12.333264403082651</c:v>
                </c:pt>
                <c:pt idx="703">
                  <c:v>7.3982587446429404</c:v>
                </c:pt>
                <c:pt idx="704">
                  <c:v>-83.947247794239573</c:v>
                </c:pt>
                <c:pt idx="705">
                  <c:v>-70.038876815720855</c:v>
                </c:pt>
                <c:pt idx="706">
                  <c:v>4.450184113010236</c:v>
                </c:pt>
                <c:pt idx="707">
                  <c:v>-61.526249562930168</c:v>
                </c:pt>
                <c:pt idx="708">
                  <c:v>-61.532951520037983</c:v>
                </c:pt>
                <c:pt idx="709">
                  <c:v>-15.00026908599876</c:v>
                </c:pt>
                <c:pt idx="710">
                  <c:v>-11.62026081053904</c:v>
                </c:pt>
                <c:pt idx="711">
                  <c:v>-12.412216027622735</c:v>
                </c:pt>
                <c:pt idx="712">
                  <c:v>-17.786474600666768</c:v>
                </c:pt>
                <c:pt idx="713">
                  <c:v>-17.786474600666768</c:v>
                </c:pt>
                <c:pt idx="714">
                  <c:v>-40.789700703961842</c:v>
                </c:pt>
                <c:pt idx="715">
                  <c:v>-749.20865277626956</c:v>
                </c:pt>
                <c:pt idx="716">
                  <c:v>-25.767356700512991</c:v>
                </c:pt>
                <c:pt idx="717">
                  <c:v>-25.912536873449053</c:v>
                </c:pt>
                <c:pt idx="718">
                  <c:v>15.9957961913505</c:v>
                </c:pt>
                <c:pt idx="719">
                  <c:v>47.218463902445734</c:v>
                </c:pt>
                <c:pt idx="720">
                  <c:v>-5.1887327930677944</c:v>
                </c:pt>
                <c:pt idx="721">
                  <c:v>-5.1908784995637616</c:v>
                </c:pt>
                <c:pt idx="722">
                  <c:v>-14.810842287468724</c:v>
                </c:pt>
                <c:pt idx="723">
                  <c:v>-10.30721011064545</c:v>
                </c:pt>
                <c:pt idx="724">
                  <c:v>-112.98955284522496</c:v>
                </c:pt>
                <c:pt idx="725">
                  <c:v>134.32646806034168</c:v>
                </c:pt>
                <c:pt idx="726">
                  <c:v>20.807144254413</c:v>
                </c:pt>
                <c:pt idx="727">
                  <c:v>-125.59879786553175</c:v>
                </c:pt>
                <c:pt idx="728">
                  <c:v>-12.107047964568491</c:v>
                </c:pt>
                <c:pt idx="729">
                  <c:v>-14.423087891941051</c:v>
                </c:pt>
                <c:pt idx="730">
                  <c:v>-14.398252424259711</c:v>
                </c:pt>
                <c:pt idx="731">
                  <c:v>-35.818206476022354</c:v>
                </c:pt>
                <c:pt idx="732">
                  <c:v>-45.987076094504609</c:v>
                </c:pt>
                <c:pt idx="733">
                  <c:v>57.311048680287456</c:v>
                </c:pt>
                <c:pt idx="734">
                  <c:v>8.2991819332997565</c:v>
                </c:pt>
                <c:pt idx="735">
                  <c:v>-31.47905662981097</c:v>
                </c:pt>
                <c:pt idx="736">
                  <c:v>-13.819370864456237</c:v>
                </c:pt>
                <c:pt idx="737">
                  <c:v>-66.159802627695711</c:v>
                </c:pt>
                <c:pt idx="738">
                  <c:v>-18.220406934058481</c:v>
                </c:pt>
                <c:pt idx="739">
                  <c:v>47.613506927204952</c:v>
                </c:pt>
                <c:pt idx="740">
                  <c:v>31.064406549141694</c:v>
                </c:pt>
                <c:pt idx="741">
                  <c:v>-1.6700343279358698</c:v>
                </c:pt>
                <c:pt idx="742">
                  <c:v>-30.177110413047238</c:v>
                </c:pt>
                <c:pt idx="743">
                  <c:v>-80.779934937271619</c:v>
                </c:pt>
                <c:pt idx="744">
                  <c:v>-33.97822258043108</c:v>
                </c:pt>
                <c:pt idx="745">
                  <c:v>-47.53916797777164</c:v>
                </c:pt>
                <c:pt idx="746">
                  <c:v>1.0152159889406833</c:v>
                </c:pt>
                <c:pt idx="747">
                  <c:v>-1.4130017062683251</c:v>
                </c:pt>
                <c:pt idx="748">
                  <c:v>-36.975847305249239</c:v>
                </c:pt>
                <c:pt idx="749">
                  <c:v>-266.99839063624404</c:v>
                </c:pt>
                <c:pt idx="750">
                  <c:v>-22.077600793632932</c:v>
                </c:pt>
                <c:pt idx="751">
                  <c:v>-66.888438301421317</c:v>
                </c:pt>
                <c:pt idx="752">
                  <c:v>-71.076434090579937</c:v>
                </c:pt>
                <c:pt idx="753">
                  <c:v>-5.1803301455231754</c:v>
                </c:pt>
                <c:pt idx="754">
                  <c:v>15.792782722472575</c:v>
                </c:pt>
                <c:pt idx="755">
                  <c:v>-25.027831500766311</c:v>
                </c:pt>
                <c:pt idx="756">
                  <c:v>-9.1913325033401136</c:v>
                </c:pt>
                <c:pt idx="757">
                  <c:v>-72.516346806286677</c:v>
                </c:pt>
                <c:pt idx="758">
                  <c:v>5.2084618360920141</c:v>
                </c:pt>
                <c:pt idx="759">
                  <c:v>75.845400252699193</c:v>
                </c:pt>
                <c:pt idx="760">
                  <c:v>-25.201800600389092</c:v>
                </c:pt>
                <c:pt idx="761">
                  <c:v>4.4520620198861289</c:v>
                </c:pt>
                <c:pt idx="762">
                  <c:v>-44.305291767522817</c:v>
                </c:pt>
                <c:pt idx="763">
                  <c:v>-17.94982782881079</c:v>
                </c:pt>
                <c:pt idx="764">
                  <c:v>-108.76266320105387</c:v>
                </c:pt>
                <c:pt idx="765">
                  <c:v>-56.072295213976062</c:v>
                </c:pt>
                <c:pt idx="766">
                  <c:v>-22.01899802807829</c:v>
                </c:pt>
                <c:pt idx="767">
                  <c:v>12.696378737433925</c:v>
                </c:pt>
                <c:pt idx="768">
                  <c:v>-43.823685402107159</c:v>
                </c:pt>
                <c:pt idx="769">
                  <c:v>0.8195067024591165</c:v>
                </c:pt>
                <c:pt idx="770">
                  <c:v>-11.3693614825028</c:v>
                </c:pt>
                <c:pt idx="771">
                  <c:v>-192.83065865081122</c:v>
                </c:pt>
                <c:pt idx="772">
                  <c:v>-3.9253753066462895</c:v>
                </c:pt>
                <c:pt idx="773">
                  <c:v>-6.731935160281326</c:v>
                </c:pt>
                <c:pt idx="774">
                  <c:v>1.290962494332736</c:v>
                </c:pt>
                <c:pt idx="775">
                  <c:v>26.400868708285653</c:v>
                </c:pt>
                <c:pt idx="776">
                  <c:v>-20.273185272584996</c:v>
                </c:pt>
                <c:pt idx="777">
                  <c:v>36.305421487767703</c:v>
                </c:pt>
                <c:pt idx="778">
                  <c:v>-52.91636808246507</c:v>
                </c:pt>
                <c:pt idx="779">
                  <c:v>-20.230287855210754</c:v>
                </c:pt>
                <c:pt idx="780">
                  <c:v>-25.759409347919</c:v>
                </c:pt>
                <c:pt idx="781">
                  <c:v>-7.9789535623563257</c:v>
                </c:pt>
                <c:pt idx="782">
                  <c:v>-45.307043296985228</c:v>
                </c:pt>
                <c:pt idx="783">
                  <c:v>-51.079620043537716</c:v>
                </c:pt>
                <c:pt idx="784">
                  <c:v>121.73395064686994</c:v>
                </c:pt>
                <c:pt idx="785">
                  <c:v>25.167636527232506</c:v>
                </c:pt>
                <c:pt idx="786">
                  <c:v>25.167636527232506</c:v>
                </c:pt>
                <c:pt idx="787">
                  <c:v>-59.474991372916882</c:v>
                </c:pt>
                <c:pt idx="788">
                  <c:v>-52.716606040985759</c:v>
                </c:pt>
                <c:pt idx="789">
                  <c:v>-37.812791350752256</c:v>
                </c:pt>
                <c:pt idx="790">
                  <c:v>-67.330960418856748</c:v>
                </c:pt>
                <c:pt idx="791">
                  <c:v>-47.623326447479201</c:v>
                </c:pt>
                <c:pt idx="792">
                  <c:v>-272.27210685470578</c:v>
                </c:pt>
                <c:pt idx="793">
                  <c:v>-5.9383135507233753</c:v>
                </c:pt>
                <c:pt idx="794">
                  <c:v>65.994073337020708</c:v>
                </c:pt>
                <c:pt idx="795">
                  <c:v>71.114198209839557</c:v>
                </c:pt>
                <c:pt idx="796">
                  <c:v>-10.978532124098916</c:v>
                </c:pt>
                <c:pt idx="797">
                  <c:v>-2.6223377545325626</c:v>
                </c:pt>
                <c:pt idx="798">
                  <c:v>-4.9870566249288606</c:v>
                </c:pt>
                <c:pt idx="799">
                  <c:v>-42.663440788288362</c:v>
                </c:pt>
                <c:pt idx="800">
                  <c:v>-13.442092085935151</c:v>
                </c:pt>
                <c:pt idx="801">
                  <c:v>-196.17018489100312</c:v>
                </c:pt>
                <c:pt idx="802">
                  <c:v>11.156147215959423</c:v>
                </c:pt>
                <c:pt idx="803">
                  <c:v>-7.54843840052974</c:v>
                </c:pt>
                <c:pt idx="804">
                  <c:v>-97.088755576219668</c:v>
                </c:pt>
                <c:pt idx="805">
                  <c:v>-26.474911408701022</c:v>
                </c:pt>
                <c:pt idx="806">
                  <c:v>-8.2498453485772725</c:v>
                </c:pt>
                <c:pt idx="807">
                  <c:v>-40.638838300017895</c:v>
                </c:pt>
                <c:pt idx="808">
                  <c:v>-32.877360871428081</c:v>
                </c:pt>
                <c:pt idx="809">
                  <c:v>78.610810511304479</c:v>
                </c:pt>
                <c:pt idx="810">
                  <c:v>-39.83131770690386</c:v>
                </c:pt>
                <c:pt idx="811">
                  <c:v>-7.3340051424481416</c:v>
                </c:pt>
                <c:pt idx="812">
                  <c:v>14.026467359704222</c:v>
                </c:pt>
                <c:pt idx="813">
                  <c:v>-20.623242578230677</c:v>
                </c:pt>
                <c:pt idx="814">
                  <c:v>-523.87583181699983</c:v>
                </c:pt>
                <c:pt idx="815">
                  <c:v>-38.254897664380664</c:v>
                </c:pt>
                <c:pt idx="816">
                  <c:v>-198.88398826391219</c:v>
                </c:pt>
                <c:pt idx="817">
                  <c:v>-8.4193245005503545</c:v>
                </c:pt>
                <c:pt idx="818">
                  <c:v>34.701187777010567</c:v>
                </c:pt>
                <c:pt idx="819">
                  <c:v>-21.519237253427548</c:v>
                </c:pt>
                <c:pt idx="820">
                  <c:v>14.97987393794207</c:v>
                </c:pt>
                <c:pt idx="821">
                  <c:v>74.95411287306375</c:v>
                </c:pt>
                <c:pt idx="822">
                  <c:v>-36.728916537234689</c:v>
                </c:pt>
                <c:pt idx="823">
                  <c:v>-43.202728451985003</c:v>
                </c:pt>
                <c:pt idx="824">
                  <c:v>-17.290921240615923</c:v>
                </c:pt>
                <c:pt idx="825">
                  <c:v>-17.284644770927571</c:v>
                </c:pt>
                <c:pt idx="826">
                  <c:v>-39.610925187657621</c:v>
                </c:pt>
                <c:pt idx="827">
                  <c:v>-239.10416348857029</c:v>
                </c:pt>
                <c:pt idx="828">
                  <c:v>-80.086374791704046</c:v>
                </c:pt>
                <c:pt idx="829">
                  <c:v>-18.840772733891804</c:v>
                </c:pt>
                <c:pt idx="830">
                  <c:v>-31.912079171694131</c:v>
                </c:pt>
                <c:pt idx="831">
                  <c:v>14.686971561574408</c:v>
                </c:pt>
                <c:pt idx="832">
                  <c:v>-10.857120300468406</c:v>
                </c:pt>
                <c:pt idx="833">
                  <c:v>-99.279309525050991</c:v>
                </c:pt>
                <c:pt idx="834">
                  <c:v>11.56607279728048</c:v>
                </c:pt>
                <c:pt idx="835">
                  <c:v>-23.828516735275784</c:v>
                </c:pt>
                <c:pt idx="836">
                  <c:v>-296.10816902849666</c:v>
                </c:pt>
                <c:pt idx="837">
                  <c:v>-17.241353495225933</c:v>
                </c:pt>
                <c:pt idx="838">
                  <c:v>-28.140263608918957</c:v>
                </c:pt>
                <c:pt idx="839">
                  <c:v>-28.140263608918957</c:v>
                </c:pt>
                <c:pt idx="840">
                  <c:v>-28.140263608918957</c:v>
                </c:pt>
                <c:pt idx="841">
                  <c:v>-63.481097891033372</c:v>
                </c:pt>
                <c:pt idx="842">
                  <c:v>34.527624698647706</c:v>
                </c:pt>
                <c:pt idx="843">
                  <c:v>-137.4499575441757</c:v>
                </c:pt>
                <c:pt idx="844">
                  <c:v>14.637919391819759</c:v>
                </c:pt>
                <c:pt idx="845">
                  <c:v>-39.127059530397922</c:v>
                </c:pt>
                <c:pt idx="846">
                  <c:v>-34.917830581264745</c:v>
                </c:pt>
                <c:pt idx="847">
                  <c:v>-124.71857507631864</c:v>
                </c:pt>
                <c:pt idx="848">
                  <c:v>-29.841527119672293</c:v>
                </c:pt>
                <c:pt idx="849">
                  <c:v>-33.232885883348686</c:v>
                </c:pt>
                <c:pt idx="850">
                  <c:v>-58.782711412865758</c:v>
                </c:pt>
                <c:pt idx="851">
                  <c:v>-90.13106392611445</c:v>
                </c:pt>
                <c:pt idx="852">
                  <c:v>15.119434121867673</c:v>
                </c:pt>
                <c:pt idx="853">
                  <c:v>0</c:v>
                </c:pt>
                <c:pt idx="854">
                  <c:v>-53.76473031881698</c:v>
                </c:pt>
                <c:pt idx="855">
                  <c:v>13.016851738148084</c:v>
                </c:pt>
                <c:pt idx="856">
                  <c:v>11.790603702813776</c:v>
                </c:pt>
                <c:pt idx="857">
                  <c:v>-28.502106360971979</c:v>
                </c:pt>
                <c:pt idx="858">
                  <c:v>-30.622073504062797</c:v>
                </c:pt>
                <c:pt idx="859">
                  <c:v>-8.7169824448367716</c:v>
                </c:pt>
                <c:pt idx="860">
                  <c:v>-78.198078581335466</c:v>
                </c:pt>
                <c:pt idx="861">
                  <c:v>29.765714142252126</c:v>
                </c:pt>
                <c:pt idx="862">
                  <c:v>-12.677173685510159</c:v>
                </c:pt>
                <c:pt idx="863">
                  <c:v>-30.620114681720935</c:v>
                </c:pt>
                <c:pt idx="864">
                  <c:v>-63.777901510513878</c:v>
                </c:pt>
                <c:pt idx="865">
                  <c:v>-53.504488007776764</c:v>
                </c:pt>
                <c:pt idx="866">
                  <c:v>-55.978936159532658</c:v>
                </c:pt>
                <c:pt idx="867">
                  <c:v>-49.343079841099858</c:v>
                </c:pt>
                <c:pt idx="868">
                  <c:v>-229.7488375963157</c:v>
                </c:pt>
                <c:pt idx="869">
                  <c:v>-97.369918289396139</c:v>
                </c:pt>
                <c:pt idx="870">
                  <c:v>7.7066356138214784</c:v>
                </c:pt>
                <c:pt idx="871">
                  <c:v>-43.677116724134109</c:v>
                </c:pt>
                <c:pt idx="872">
                  <c:v>-75.36893241254721</c:v>
                </c:pt>
                <c:pt idx="873">
                  <c:v>-20.632898333382947</c:v>
                </c:pt>
                <c:pt idx="874">
                  <c:v>33.750668723790497</c:v>
                </c:pt>
                <c:pt idx="875">
                  <c:v>-9.6117990540887561</c:v>
                </c:pt>
                <c:pt idx="876">
                  <c:v>-49.418133099915558</c:v>
                </c:pt>
                <c:pt idx="877">
                  <c:v>-292.56460856985984</c:v>
                </c:pt>
                <c:pt idx="878">
                  <c:v>1.8644307455487565</c:v>
                </c:pt>
                <c:pt idx="879">
                  <c:v>-6.4188328978588922</c:v>
                </c:pt>
                <c:pt idx="880">
                  <c:v>9.8074559649989457</c:v>
                </c:pt>
                <c:pt idx="881">
                  <c:v>9.8074559649989457</c:v>
                </c:pt>
                <c:pt idx="882">
                  <c:v>48.342052385265475</c:v>
                </c:pt>
                <c:pt idx="883">
                  <c:v>-1.9338095622694631</c:v>
                </c:pt>
                <c:pt idx="884">
                  <c:v>-13.162036221629688</c:v>
                </c:pt>
                <c:pt idx="885">
                  <c:v>-29.474201987603905</c:v>
                </c:pt>
                <c:pt idx="886">
                  <c:v>-17.294833501298598</c:v>
                </c:pt>
                <c:pt idx="887">
                  <c:v>-16.605049410666489</c:v>
                </c:pt>
                <c:pt idx="888">
                  <c:v>-168.35024816303655</c:v>
                </c:pt>
                <c:pt idx="889">
                  <c:v>-32.847957240187839</c:v>
                </c:pt>
                <c:pt idx="890">
                  <c:v>-29.748557271214306</c:v>
                </c:pt>
                <c:pt idx="891">
                  <c:v>-323.72097948315508</c:v>
                </c:pt>
                <c:pt idx="892">
                  <c:v>249.85911521777456</c:v>
                </c:pt>
                <c:pt idx="893">
                  <c:v>31.065377161229019</c:v>
                </c:pt>
                <c:pt idx="894">
                  <c:v>73.11730895027226</c:v>
                </c:pt>
                <c:pt idx="895">
                  <c:v>-178.97524998366438</c:v>
                </c:pt>
                <c:pt idx="896">
                  <c:v>-50.999082208322271</c:v>
                </c:pt>
                <c:pt idx="897">
                  <c:v>-229.79561455731908</c:v>
                </c:pt>
                <c:pt idx="898">
                  <c:v>26.179532751303348</c:v>
                </c:pt>
                <c:pt idx="899">
                  <c:v>-399.23495423685205</c:v>
                </c:pt>
                <c:pt idx="900">
                  <c:v>-22.805903558935821</c:v>
                </c:pt>
                <c:pt idx="901">
                  <c:v>-15.266514989572565</c:v>
                </c:pt>
                <c:pt idx="902">
                  <c:v>-1.6853217429334293</c:v>
                </c:pt>
                <c:pt idx="903">
                  <c:v>7.2500841244093408</c:v>
                </c:pt>
                <c:pt idx="904">
                  <c:v>-18.664311901625229</c:v>
                </c:pt>
                <c:pt idx="905">
                  <c:v>-66.894875030100849</c:v>
                </c:pt>
                <c:pt idx="906">
                  <c:v>-17.544676058404427</c:v>
                </c:pt>
                <c:pt idx="907">
                  <c:v>-36.891526515372334</c:v>
                </c:pt>
                <c:pt idx="908">
                  <c:v>24.763110324116671</c:v>
                </c:pt>
                <c:pt idx="909">
                  <c:v>-8.469341074311961</c:v>
                </c:pt>
                <c:pt idx="910">
                  <c:v>-3.2158279073715641</c:v>
                </c:pt>
                <c:pt idx="911">
                  <c:v>-207.14186762558523</c:v>
                </c:pt>
                <c:pt idx="912">
                  <c:v>-62.565715716749956</c:v>
                </c:pt>
                <c:pt idx="913">
                  <c:v>-31.450917484543425</c:v>
                </c:pt>
                <c:pt idx="914">
                  <c:v>-19.940349337730176</c:v>
                </c:pt>
                <c:pt idx="915">
                  <c:v>-402.99170976060844</c:v>
                </c:pt>
                <c:pt idx="916">
                  <c:v>23.033006012482264</c:v>
                </c:pt>
                <c:pt idx="917">
                  <c:v>-22.766448774524829</c:v>
                </c:pt>
                <c:pt idx="918">
                  <c:v>-358.04855895390784</c:v>
                </c:pt>
                <c:pt idx="919">
                  <c:v>-308.35257341439512</c:v>
                </c:pt>
                <c:pt idx="920">
                  <c:v>-149.23280751966999</c:v>
                </c:pt>
                <c:pt idx="921">
                  <c:v>-6.8262554065310779</c:v>
                </c:pt>
                <c:pt idx="922">
                  <c:v>-50.91116790406997</c:v>
                </c:pt>
                <c:pt idx="923">
                  <c:v>-308.41243611532082</c:v>
                </c:pt>
                <c:pt idx="924">
                  <c:v>238.05464021786406</c:v>
                </c:pt>
                <c:pt idx="925">
                  <c:v>-12.814877395649093</c:v>
                </c:pt>
                <c:pt idx="926">
                  <c:v>-847.68988318023275</c:v>
                </c:pt>
                <c:pt idx="927">
                  <c:v>-17.127184054889632</c:v>
                </c:pt>
                <c:pt idx="928">
                  <c:v>-210.76405237702437</c:v>
                </c:pt>
                <c:pt idx="929">
                  <c:v>-2.1138982427048796</c:v>
                </c:pt>
                <c:pt idx="930">
                  <c:v>22.90595616750317</c:v>
                </c:pt>
                <c:pt idx="931">
                  <c:v>-35.205618409832837</c:v>
                </c:pt>
                <c:pt idx="932">
                  <c:v>-37.363855347523412</c:v>
                </c:pt>
                <c:pt idx="933">
                  <c:v>-44.267828740323942</c:v>
                </c:pt>
                <c:pt idx="934">
                  <c:v>-66.607142969040922</c:v>
                </c:pt>
                <c:pt idx="935">
                  <c:v>-1.2414022995159888</c:v>
                </c:pt>
                <c:pt idx="936">
                  <c:v>-24.370225185893421</c:v>
                </c:pt>
                <c:pt idx="937">
                  <c:v>-36.795815294434242</c:v>
                </c:pt>
                <c:pt idx="938">
                  <c:v>-17.757998878275004</c:v>
                </c:pt>
                <c:pt idx="939">
                  <c:v>-17.757998878275004</c:v>
                </c:pt>
                <c:pt idx="940">
                  <c:v>-46.707311296381818</c:v>
                </c:pt>
                <c:pt idx="941">
                  <c:v>-66.410492341772809</c:v>
                </c:pt>
                <c:pt idx="942">
                  <c:v>-26.209532112814376</c:v>
                </c:pt>
                <c:pt idx="943">
                  <c:v>-62.271320157843789</c:v>
                </c:pt>
                <c:pt idx="944">
                  <c:v>-49.064790015439755</c:v>
                </c:pt>
                <c:pt idx="945">
                  <c:v>-9.0803961896862884</c:v>
                </c:pt>
                <c:pt idx="946">
                  <c:v>-76.641005942153456</c:v>
                </c:pt>
                <c:pt idx="947">
                  <c:v>1.2297898139084997</c:v>
                </c:pt>
                <c:pt idx="948">
                  <c:v>-17.151272689784477</c:v>
                </c:pt>
                <c:pt idx="949">
                  <c:v>-20.893599728642762</c:v>
                </c:pt>
                <c:pt idx="950">
                  <c:v>74.594955401146876</c:v>
                </c:pt>
                <c:pt idx="951">
                  <c:v>-27.56116000982756</c:v>
                </c:pt>
                <c:pt idx="952">
                  <c:v>-6.3406598100488045</c:v>
                </c:pt>
                <c:pt idx="953">
                  <c:v>-36.367707057611497</c:v>
                </c:pt>
                <c:pt idx="954">
                  <c:v>8.3507278837429002</c:v>
                </c:pt>
                <c:pt idx="955">
                  <c:v>-31.54329735104098</c:v>
                </c:pt>
                <c:pt idx="956">
                  <c:v>-30.330318508518999</c:v>
                </c:pt>
                <c:pt idx="957">
                  <c:v>4.1583851386829354</c:v>
                </c:pt>
                <c:pt idx="958">
                  <c:v>-226.96644343320233</c:v>
                </c:pt>
                <c:pt idx="959">
                  <c:v>-102.58225987166892</c:v>
                </c:pt>
                <c:pt idx="960">
                  <c:v>-55.918649007714855</c:v>
                </c:pt>
                <c:pt idx="961">
                  <c:v>-55.92100813988052</c:v>
                </c:pt>
                <c:pt idx="962">
                  <c:v>-20.539414767374492</c:v>
                </c:pt>
                <c:pt idx="963">
                  <c:v>-19.566090324854141</c:v>
                </c:pt>
                <c:pt idx="964">
                  <c:v>660.99564704379907</c:v>
                </c:pt>
                <c:pt idx="965">
                  <c:v>-52.968553041846853</c:v>
                </c:pt>
                <c:pt idx="966">
                  <c:v>-93.695519859097288</c:v>
                </c:pt>
                <c:pt idx="967">
                  <c:v>-42.550536203637151</c:v>
                </c:pt>
                <c:pt idx="968">
                  <c:v>23.433437399445541</c:v>
                </c:pt>
                <c:pt idx="969">
                  <c:v>-185.28358585330921</c:v>
                </c:pt>
                <c:pt idx="970">
                  <c:v>-18.563041958845371</c:v>
                </c:pt>
                <c:pt idx="971">
                  <c:v>-7.3954762019861358</c:v>
                </c:pt>
                <c:pt idx="972">
                  <c:v>-43.707421539904182</c:v>
                </c:pt>
                <c:pt idx="973">
                  <c:v>-71.998480863376457</c:v>
                </c:pt>
                <c:pt idx="974">
                  <c:v>23.355974885545528</c:v>
                </c:pt>
                <c:pt idx="975">
                  <c:v>-28.612742973408501</c:v>
                </c:pt>
                <c:pt idx="976">
                  <c:v>-4.340681643406417</c:v>
                </c:pt>
                <c:pt idx="977">
                  <c:v>25.225536059111377</c:v>
                </c:pt>
                <c:pt idx="978">
                  <c:v>25.223353991102126</c:v>
                </c:pt>
                <c:pt idx="979">
                  <c:v>-50.459352186732133</c:v>
                </c:pt>
                <c:pt idx="980">
                  <c:v>-19.331856403113481</c:v>
                </c:pt>
                <c:pt idx="981">
                  <c:v>-66.107592426984539</c:v>
                </c:pt>
                <c:pt idx="982">
                  <c:v>-1.158078788600077</c:v>
                </c:pt>
                <c:pt idx="983">
                  <c:v>-145.81328659004484</c:v>
                </c:pt>
                <c:pt idx="984">
                  <c:v>-227.75469804768935</c:v>
                </c:pt>
                <c:pt idx="985">
                  <c:v>5.3401949999557647</c:v>
                </c:pt>
                <c:pt idx="986">
                  <c:v>-9.9867424642033154</c:v>
                </c:pt>
                <c:pt idx="987">
                  <c:v>-25.007616380045135</c:v>
                </c:pt>
                <c:pt idx="988">
                  <c:v>-25.007616380045135</c:v>
                </c:pt>
                <c:pt idx="989">
                  <c:v>14.69450998955563</c:v>
                </c:pt>
                <c:pt idx="990">
                  <c:v>-28.686451121404925</c:v>
                </c:pt>
                <c:pt idx="991">
                  <c:v>-5.5528806211753885</c:v>
                </c:pt>
                <c:pt idx="992">
                  <c:v>-67.074446946916623</c:v>
                </c:pt>
                <c:pt idx="993">
                  <c:v>-58.29478050262761</c:v>
                </c:pt>
                <c:pt idx="994">
                  <c:v>43.106608752604338</c:v>
                </c:pt>
                <c:pt idx="995">
                  <c:v>-20.391016268769363</c:v>
                </c:pt>
                <c:pt idx="996">
                  <c:v>-42.758384061954487</c:v>
                </c:pt>
                <c:pt idx="997">
                  <c:v>-7.3728720193730108</c:v>
                </c:pt>
                <c:pt idx="998">
                  <c:v>-308.21662499434126</c:v>
                </c:pt>
                <c:pt idx="999">
                  <c:v>-308.21662499434126</c:v>
                </c:pt>
                <c:pt idx="1000">
                  <c:v>-25.396047067580124</c:v>
                </c:pt>
                <c:pt idx="1001">
                  <c:v>-6.8977429622679347</c:v>
                </c:pt>
                <c:pt idx="1002">
                  <c:v>4.3156649252786998</c:v>
                </c:pt>
                <c:pt idx="1003">
                  <c:v>-50.28866442771087</c:v>
                </c:pt>
                <c:pt idx="1004">
                  <c:v>-1.8672912651785458</c:v>
                </c:pt>
                <c:pt idx="1005">
                  <c:v>-24.981181049325592</c:v>
                </c:pt>
                <c:pt idx="1006">
                  <c:v>-22.052232094156384</c:v>
                </c:pt>
                <c:pt idx="1007">
                  <c:v>-10.014234997656297</c:v>
                </c:pt>
                <c:pt idx="1008">
                  <c:v>-136.46545294829343</c:v>
                </c:pt>
                <c:pt idx="1009">
                  <c:v>-14.874100478383705</c:v>
                </c:pt>
                <c:pt idx="1010">
                  <c:v>-28.599361778718865</c:v>
                </c:pt>
                <c:pt idx="1011">
                  <c:v>-281.41560557472286</c:v>
                </c:pt>
                <c:pt idx="1012">
                  <c:v>-356.18506707321592</c:v>
                </c:pt>
                <c:pt idx="1013">
                  <c:v>-47.416210289810095</c:v>
                </c:pt>
                <c:pt idx="1014">
                  <c:v>-36.082942833665776</c:v>
                </c:pt>
                <c:pt idx="1015">
                  <c:v>-39.111968862054624</c:v>
                </c:pt>
                <c:pt idx="1016">
                  <c:v>-34.355907985831145</c:v>
                </c:pt>
                <c:pt idx="1017">
                  <c:v>-1.7858016331846542</c:v>
                </c:pt>
                <c:pt idx="1018">
                  <c:v>-1.7858016331846542</c:v>
                </c:pt>
                <c:pt idx="1019">
                  <c:v>-45.215451596610826</c:v>
                </c:pt>
                <c:pt idx="1020">
                  <c:v>13.177514472878014</c:v>
                </c:pt>
                <c:pt idx="1021">
                  <c:v>-257.58678533334381</c:v>
                </c:pt>
                <c:pt idx="1022">
                  <c:v>-14.540883186011008</c:v>
                </c:pt>
                <c:pt idx="1023">
                  <c:v>-15.614975972870671</c:v>
                </c:pt>
                <c:pt idx="1024">
                  <c:v>-37.078594417169882</c:v>
                </c:pt>
                <c:pt idx="1025">
                  <c:v>-37.078594417169882</c:v>
                </c:pt>
                <c:pt idx="1026">
                  <c:v>-422.96445993063668</c:v>
                </c:pt>
                <c:pt idx="1027">
                  <c:v>-23.59915621844964</c:v>
                </c:pt>
                <c:pt idx="1028">
                  <c:v>-3.7620020358663395</c:v>
                </c:pt>
                <c:pt idx="1029">
                  <c:v>-80.173650749258044</c:v>
                </c:pt>
                <c:pt idx="1030">
                  <c:v>-39.523535225725716</c:v>
                </c:pt>
                <c:pt idx="1031">
                  <c:v>16.328371094135662</c:v>
                </c:pt>
                <c:pt idx="1032">
                  <c:v>-1.8764355674622792</c:v>
                </c:pt>
                <c:pt idx="1033">
                  <c:v>17.708380400852533</c:v>
                </c:pt>
                <c:pt idx="1034">
                  <c:v>-88.181939926155692</c:v>
                </c:pt>
                <c:pt idx="1035">
                  <c:v>-88.190135728838513</c:v>
                </c:pt>
                <c:pt idx="1036">
                  <c:v>-38.675477237239214</c:v>
                </c:pt>
                <c:pt idx="1037">
                  <c:v>-157.49258529432299</c:v>
                </c:pt>
                <c:pt idx="1038">
                  <c:v>-157.06304261064506</c:v>
                </c:pt>
                <c:pt idx="1039">
                  <c:v>-68.702500295845013</c:v>
                </c:pt>
                <c:pt idx="1040">
                  <c:v>12.215491411933924</c:v>
                </c:pt>
                <c:pt idx="1041">
                  <c:v>-30.369460807746016</c:v>
                </c:pt>
                <c:pt idx="1042">
                  <c:v>-9.9042721210130047</c:v>
                </c:pt>
                <c:pt idx="1043">
                  <c:v>-88.343742445189022</c:v>
                </c:pt>
                <c:pt idx="1044">
                  <c:v>-88.343742445189022</c:v>
                </c:pt>
                <c:pt idx="1045">
                  <c:v>-32.893473347618063</c:v>
                </c:pt>
                <c:pt idx="1046">
                  <c:v>-9.7417532974497227</c:v>
                </c:pt>
                <c:pt idx="1047">
                  <c:v>-2.0680778498251207</c:v>
                </c:pt>
                <c:pt idx="1048">
                  <c:v>-49.841039267868908</c:v>
                </c:pt>
                <c:pt idx="1049">
                  <c:v>-36.724445421629987</c:v>
                </c:pt>
                <c:pt idx="1050">
                  <c:v>-24.969501444948762</c:v>
                </c:pt>
                <c:pt idx="1051">
                  <c:v>-21.292495264573951</c:v>
                </c:pt>
                <c:pt idx="1052">
                  <c:v>-8.8514476472034485</c:v>
                </c:pt>
                <c:pt idx="1053">
                  <c:v>-25.368536145851504</c:v>
                </c:pt>
                <c:pt idx="1054">
                  <c:v>-157.75848185935322</c:v>
                </c:pt>
                <c:pt idx="1055">
                  <c:v>-14.548444248505625</c:v>
                </c:pt>
                <c:pt idx="1056">
                  <c:v>-52.726480318197616</c:v>
                </c:pt>
                <c:pt idx="1057">
                  <c:v>-58.80224526470132</c:v>
                </c:pt>
                <c:pt idx="1058">
                  <c:v>-237.57849762170957</c:v>
                </c:pt>
                <c:pt idx="1059">
                  <c:v>-24.403770194063171</c:v>
                </c:pt>
                <c:pt idx="1060">
                  <c:v>-292.81340652957522</c:v>
                </c:pt>
                <c:pt idx="1061">
                  <c:v>-161.65132522755343</c:v>
                </c:pt>
                <c:pt idx="1062">
                  <c:v>-193.28271701573689</c:v>
                </c:pt>
                <c:pt idx="1063">
                  <c:v>-50.092265984723767</c:v>
                </c:pt>
                <c:pt idx="1064">
                  <c:v>-12.671425455512201</c:v>
                </c:pt>
                <c:pt idx="1065">
                  <c:v>24.662926952438717</c:v>
                </c:pt>
                <c:pt idx="1066">
                  <c:v>-12.691020142560303</c:v>
                </c:pt>
                <c:pt idx="1067">
                  <c:v>-30.98592278514273</c:v>
                </c:pt>
                <c:pt idx="1068">
                  <c:v>29.440908635966885</c:v>
                </c:pt>
                <c:pt idx="1069">
                  <c:v>-79.636458910594001</c:v>
                </c:pt>
                <c:pt idx="1070">
                  <c:v>-27.051876529535416</c:v>
                </c:pt>
                <c:pt idx="1071">
                  <c:v>-37.423781042814916</c:v>
                </c:pt>
                <c:pt idx="1072">
                  <c:v>-123.00793575700997</c:v>
                </c:pt>
                <c:pt idx="1073">
                  <c:v>-37.839403593832593</c:v>
                </c:pt>
                <c:pt idx="1074">
                  <c:v>-107.51502438145927</c:v>
                </c:pt>
                <c:pt idx="1075">
                  <c:v>-22.273364624493201</c:v>
                </c:pt>
                <c:pt idx="1076">
                  <c:v>-36.845045106053171</c:v>
                </c:pt>
                <c:pt idx="1077">
                  <c:v>-243.83286639362214</c:v>
                </c:pt>
                <c:pt idx="1078">
                  <c:v>-139.50272617697695</c:v>
                </c:pt>
                <c:pt idx="1079">
                  <c:v>7.5078750414572175</c:v>
                </c:pt>
                <c:pt idx="1080">
                  <c:v>-108.29970706547979</c:v>
                </c:pt>
                <c:pt idx="1081">
                  <c:v>-84.837538883221796</c:v>
                </c:pt>
                <c:pt idx="1082">
                  <c:v>-291.84433312435073</c:v>
                </c:pt>
                <c:pt idx="1083">
                  <c:v>-28.148931098485455</c:v>
                </c:pt>
                <c:pt idx="1084">
                  <c:v>-39.789749546093319</c:v>
                </c:pt>
                <c:pt idx="1085">
                  <c:v>-15.501005224243869</c:v>
                </c:pt>
                <c:pt idx="1086">
                  <c:v>-25.317253418505434</c:v>
                </c:pt>
                <c:pt idx="1087">
                  <c:v>-72.364213119161633</c:v>
                </c:pt>
                <c:pt idx="1088">
                  <c:v>-25.140402189539603</c:v>
                </c:pt>
                <c:pt idx="1089">
                  <c:v>-13.36110174092758</c:v>
                </c:pt>
                <c:pt idx="1090">
                  <c:v>-101.85196281647208</c:v>
                </c:pt>
                <c:pt idx="1091">
                  <c:v>-961.04250377754181</c:v>
                </c:pt>
                <c:pt idx="1092">
                  <c:v>-19.589279839418982</c:v>
                </c:pt>
                <c:pt idx="1093">
                  <c:v>-31.38439197684589</c:v>
                </c:pt>
                <c:pt idx="1094">
                  <c:v>-39.108599011893368</c:v>
                </c:pt>
                <c:pt idx="1095">
                  <c:v>20.742567519402467</c:v>
                </c:pt>
                <c:pt idx="1096">
                  <c:v>-9.3924183585950782</c:v>
                </c:pt>
                <c:pt idx="1097">
                  <c:v>-48.981032616436863</c:v>
                </c:pt>
                <c:pt idx="1098">
                  <c:v>21.860320980349407</c:v>
                </c:pt>
                <c:pt idx="1099">
                  <c:v>-860.08769984000514</c:v>
                </c:pt>
                <c:pt idx="1100">
                  <c:v>-25.416046090486724</c:v>
                </c:pt>
                <c:pt idx="1101">
                  <c:v>-89.061287749690919</c:v>
                </c:pt>
                <c:pt idx="1102">
                  <c:v>-225.84126274957157</c:v>
                </c:pt>
                <c:pt idx="1103">
                  <c:v>-8.8539767747628986</c:v>
                </c:pt>
                <c:pt idx="1104">
                  <c:v>-17.040290786378211</c:v>
                </c:pt>
                <c:pt idx="1105">
                  <c:v>-57.480009230399681</c:v>
                </c:pt>
                <c:pt idx="1106">
                  <c:v>-57.83480560345533</c:v>
                </c:pt>
                <c:pt idx="1107">
                  <c:v>-9.8879524861737593</c:v>
                </c:pt>
                <c:pt idx="1108">
                  <c:v>-9.8879524861737593</c:v>
                </c:pt>
                <c:pt idx="1109">
                  <c:v>-9.8879524861737593</c:v>
                </c:pt>
                <c:pt idx="1110">
                  <c:v>-25.565458109157753</c:v>
                </c:pt>
                <c:pt idx="1111">
                  <c:v>-61.417085952816443</c:v>
                </c:pt>
                <c:pt idx="1112">
                  <c:v>-17.500323978166463</c:v>
                </c:pt>
                <c:pt idx="1113">
                  <c:v>-161.76867774428413</c:v>
                </c:pt>
                <c:pt idx="1114">
                  <c:v>-244.6877863704884</c:v>
                </c:pt>
                <c:pt idx="1115">
                  <c:v>-27.405587733758871</c:v>
                </c:pt>
                <c:pt idx="1116">
                  <c:v>-97.419511646839979</c:v>
                </c:pt>
                <c:pt idx="1117">
                  <c:v>-140.81592719188899</c:v>
                </c:pt>
                <c:pt idx="1118">
                  <c:v>-22.866449992346805</c:v>
                </c:pt>
                <c:pt idx="1119">
                  <c:v>-43.156029919957653</c:v>
                </c:pt>
                <c:pt idx="1120">
                  <c:v>-104.13043599959896</c:v>
                </c:pt>
                <c:pt idx="1121">
                  <c:v>-9.6863664488196655</c:v>
                </c:pt>
                <c:pt idx="1122">
                  <c:v>-30.920854968977206</c:v>
                </c:pt>
                <c:pt idx="1123">
                  <c:v>-3.8424067488246778</c:v>
                </c:pt>
                <c:pt idx="1124">
                  <c:v>22.166173765717357</c:v>
                </c:pt>
                <c:pt idx="1125">
                  <c:v>-107.47625446631019</c:v>
                </c:pt>
                <c:pt idx="1126">
                  <c:v>-16.92809138298896</c:v>
                </c:pt>
                <c:pt idx="1127">
                  <c:v>1.634801267929052</c:v>
                </c:pt>
                <c:pt idx="1128">
                  <c:v>6.9660873697733541</c:v>
                </c:pt>
                <c:pt idx="1129">
                  <c:v>-74.367158702840399</c:v>
                </c:pt>
                <c:pt idx="1130">
                  <c:v>-72.87157859874317</c:v>
                </c:pt>
                <c:pt idx="1131">
                  <c:v>-31.703834971310314</c:v>
                </c:pt>
                <c:pt idx="1132">
                  <c:v>-34.727846273526787</c:v>
                </c:pt>
                <c:pt idx="1133">
                  <c:v>-101.51367426618732</c:v>
                </c:pt>
                <c:pt idx="1134">
                  <c:v>-12.249001430954849</c:v>
                </c:pt>
                <c:pt idx="1135">
                  <c:v>-11.535834751448556</c:v>
                </c:pt>
                <c:pt idx="1136">
                  <c:v>-34.214068317222335</c:v>
                </c:pt>
                <c:pt idx="1137">
                  <c:v>1.7010568946416225</c:v>
                </c:pt>
                <c:pt idx="1138">
                  <c:v>-24.289400828083</c:v>
                </c:pt>
                <c:pt idx="1139">
                  <c:v>-24.289400828083</c:v>
                </c:pt>
                <c:pt idx="1140">
                  <c:v>-13.465986451566478</c:v>
                </c:pt>
                <c:pt idx="1141">
                  <c:v>-13.465986451566478</c:v>
                </c:pt>
                <c:pt idx="1142">
                  <c:v>-26.949371635893609</c:v>
                </c:pt>
                <c:pt idx="1143">
                  <c:v>-28.994959435778917</c:v>
                </c:pt>
                <c:pt idx="1144">
                  <c:v>-16.490435893303964</c:v>
                </c:pt>
                <c:pt idx="1145">
                  <c:v>-15.74596116657807</c:v>
                </c:pt>
                <c:pt idx="1146">
                  <c:v>-25.076114700377886</c:v>
                </c:pt>
                <c:pt idx="1147">
                  <c:v>36.867623090325594</c:v>
                </c:pt>
                <c:pt idx="1148">
                  <c:v>-195.34075908726385</c:v>
                </c:pt>
                <c:pt idx="1149">
                  <c:v>-195.34075908726385</c:v>
                </c:pt>
                <c:pt idx="1150">
                  <c:v>-90.127196764851135</c:v>
                </c:pt>
                <c:pt idx="1151">
                  <c:v>-45.668577681492287</c:v>
                </c:pt>
                <c:pt idx="1152">
                  <c:v>-24.157533940757876</c:v>
                </c:pt>
                <c:pt idx="1153">
                  <c:v>-22.539131955884407</c:v>
                </c:pt>
                <c:pt idx="1154">
                  <c:v>-47.099362749948504</c:v>
                </c:pt>
                <c:pt idx="1155">
                  <c:v>23.651964698222191</c:v>
                </c:pt>
                <c:pt idx="1156">
                  <c:v>0</c:v>
                </c:pt>
                <c:pt idx="1157">
                  <c:v>-5.0957411022977883</c:v>
                </c:pt>
                <c:pt idx="1158">
                  <c:v>-2.6149579376480028</c:v>
                </c:pt>
                <c:pt idx="1159">
                  <c:v>-27.147950645660107</c:v>
                </c:pt>
                <c:pt idx="1160">
                  <c:v>-288.97180210010208</c:v>
                </c:pt>
                <c:pt idx="1161">
                  <c:v>-10.865079803811847</c:v>
                </c:pt>
                <c:pt idx="1162">
                  <c:v>35.414204752420268</c:v>
                </c:pt>
                <c:pt idx="1163">
                  <c:v>-56.6755251361012</c:v>
                </c:pt>
                <c:pt idx="1164">
                  <c:v>-11.035020866101634</c:v>
                </c:pt>
                <c:pt idx="1165">
                  <c:v>5.4694689046872069</c:v>
                </c:pt>
                <c:pt idx="1166">
                  <c:v>-10.886982261472063</c:v>
                </c:pt>
                <c:pt idx="1167">
                  <c:v>-10.886047112009425</c:v>
                </c:pt>
                <c:pt idx="1168">
                  <c:v>24.247639227657679</c:v>
                </c:pt>
                <c:pt idx="1169">
                  <c:v>-110.43976780715833</c:v>
                </c:pt>
                <c:pt idx="1170">
                  <c:v>-17.574504392470892</c:v>
                </c:pt>
                <c:pt idx="1171">
                  <c:v>-57.721978911680033</c:v>
                </c:pt>
                <c:pt idx="1172">
                  <c:v>-17.519344657230018</c:v>
                </c:pt>
                <c:pt idx="1173">
                  <c:v>-24.212413976988088</c:v>
                </c:pt>
                <c:pt idx="1174">
                  <c:v>-16.678515139037678</c:v>
                </c:pt>
                <c:pt idx="1175">
                  <c:v>5.1248492616988015</c:v>
                </c:pt>
                <c:pt idx="1176">
                  <c:v>-174.29644226344536</c:v>
                </c:pt>
                <c:pt idx="1177">
                  <c:v>-55.010772429512954</c:v>
                </c:pt>
                <c:pt idx="1178">
                  <c:v>-14.208038863829833</c:v>
                </c:pt>
                <c:pt idx="1179">
                  <c:v>-34.963745780205443</c:v>
                </c:pt>
                <c:pt idx="1180">
                  <c:v>-48.228404515239347</c:v>
                </c:pt>
                <c:pt idx="1181">
                  <c:v>-44.814675539160532</c:v>
                </c:pt>
                <c:pt idx="1182">
                  <c:v>-40.572351523097538</c:v>
                </c:pt>
                <c:pt idx="1183">
                  <c:v>-53.836226937322039</c:v>
                </c:pt>
                <c:pt idx="1184">
                  <c:v>-26.216140820613607</c:v>
                </c:pt>
                <c:pt idx="1185">
                  <c:v>-74.98569805489899</c:v>
                </c:pt>
                <c:pt idx="1186">
                  <c:v>-32.106101266773827</c:v>
                </c:pt>
                <c:pt idx="1187">
                  <c:v>-21.282549078495233</c:v>
                </c:pt>
                <c:pt idx="1188">
                  <c:v>0</c:v>
                </c:pt>
                <c:pt idx="1189">
                  <c:v>-44.71689359164742</c:v>
                </c:pt>
                <c:pt idx="1190">
                  <c:v>-106.93925120872733</c:v>
                </c:pt>
                <c:pt idx="1191">
                  <c:v>-154.08220120381259</c:v>
                </c:pt>
                <c:pt idx="1192">
                  <c:v>-15.777456100073071</c:v>
                </c:pt>
                <c:pt idx="1193">
                  <c:v>-23.308265373847117</c:v>
                </c:pt>
                <c:pt idx="1194">
                  <c:v>-138.71214994045468</c:v>
                </c:pt>
                <c:pt idx="1195">
                  <c:v>-12.923850120060461</c:v>
                </c:pt>
                <c:pt idx="1196">
                  <c:v>-12.931784168114527</c:v>
                </c:pt>
                <c:pt idx="1197">
                  <c:v>-19.44182716232984</c:v>
                </c:pt>
                <c:pt idx="1198">
                  <c:v>-21.227560465250075</c:v>
                </c:pt>
                <c:pt idx="1199">
                  <c:v>-62.869073039364785</c:v>
                </c:pt>
                <c:pt idx="1200">
                  <c:v>-19.432997069456857</c:v>
                </c:pt>
                <c:pt idx="1201">
                  <c:v>-34.266808179173708</c:v>
                </c:pt>
                <c:pt idx="1202">
                  <c:v>-332.0789288914504</c:v>
                </c:pt>
                <c:pt idx="1203">
                  <c:v>-163.53441370882823</c:v>
                </c:pt>
                <c:pt idx="1204">
                  <c:v>-41.563432466084571</c:v>
                </c:pt>
                <c:pt idx="1205">
                  <c:v>-34.158393736873165</c:v>
                </c:pt>
                <c:pt idx="1206">
                  <c:v>2.0973287800873992</c:v>
                </c:pt>
                <c:pt idx="1207">
                  <c:v>-34.313745922621479</c:v>
                </c:pt>
                <c:pt idx="1208">
                  <c:v>-27.439562603437686</c:v>
                </c:pt>
                <c:pt idx="1209">
                  <c:v>-28.282796739178213</c:v>
                </c:pt>
                <c:pt idx="1210">
                  <c:v>-83.034112950631254</c:v>
                </c:pt>
                <c:pt idx="1211">
                  <c:v>-229.73783123006334</c:v>
                </c:pt>
                <c:pt idx="1212">
                  <c:v>-3.0881823298722253</c:v>
                </c:pt>
                <c:pt idx="1213">
                  <c:v>-68.213717685685296</c:v>
                </c:pt>
                <c:pt idx="1214">
                  <c:v>-38.131012091150126</c:v>
                </c:pt>
                <c:pt idx="1215">
                  <c:v>-30.559644325900688</c:v>
                </c:pt>
                <c:pt idx="1216">
                  <c:v>-8.5956466346591256</c:v>
                </c:pt>
                <c:pt idx="1217">
                  <c:v>-47.223372043948935</c:v>
                </c:pt>
                <c:pt idx="1218">
                  <c:v>-58.872038662030505</c:v>
                </c:pt>
                <c:pt idx="1219">
                  <c:v>-16.63180885423678</c:v>
                </c:pt>
                <c:pt idx="1220">
                  <c:v>-52.551919553153027</c:v>
                </c:pt>
                <c:pt idx="1221">
                  <c:v>-190.07015041735301</c:v>
                </c:pt>
                <c:pt idx="1222">
                  <c:v>-190.07015041735301</c:v>
                </c:pt>
                <c:pt idx="1223">
                  <c:v>-13.735277552151645</c:v>
                </c:pt>
                <c:pt idx="1224">
                  <c:v>-25.249306341242026</c:v>
                </c:pt>
                <c:pt idx="1225">
                  <c:v>1.4892355722490764</c:v>
                </c:pt>
                <c:pt idx="1226">
                  <c:v>-20.667375586462665</c:v>
                </c:pt>
                <c:pt idx="1227">
                  <c:v>-49.805457611441554</c:v>
                </c:pt>
                <c:pt idx="1228">
                  <c:v>31.282294611734727</c:v>
                </c:pt>
                <c:pt idx="1229">
                  <c:v>-199.15670252093992</c:v>
                </c:pt>
                <c:pt idx="1230">
                  <c:v>-30.184121765103864</c:v>
                </c:pt>
                <c:pt idx="1231">
                  <c:v>3.7525955140469698E-2</c:v>
                </c:pt>
                <c:pt idx="1232">
                  <c:v>-76.852185766686006</c:v>
                </c:pt>
                <c:pt idx="1233">
                  <c:v>-33.056707370539613</c:v>
                </c:pt>
                <c:pt idx="1234">
                  <c:v>5.9925122964984627</c:v>
                </c:pt>
                <c:pt idx="1235">
                  <c:v>-98.478264284245412</c:v>
                </c:pt>
                <c:pt idx="1236">
                  <c:v>-18.183296873988226</c:v>
                </c:pt>
                <c:pt idx="1237">
                  <c:v>-124.66556346836691</c:v>
                </c:pt>
                <c:pt idx="1238">
                  <c:v>38.717092993282094</c:v>
                </c:pt>
                <c:pt idx="1239">
                  <c:v>-2.6655024055659688</c:v>
                </c:pt>
                <c:pt idx="1240">
                  <c:v>-54.153708654712126</c:v>
                </c:pt>
                <c:pt idx="1241">
                  <c:v>-49.975178829708881</c:v>
                </c:pt>
                <c:pt idx="1242">
                  <c:v>-18.637101260082886</c:v>
                </c:pt>
                <c:pt idx="1243">
                  <c:v>7.6791424083702706</c:v>
                </c:pt>
                <c:pt idx="1244">
                  <c:v>-80.077251314410731</c:v>
                </c:pt>
                <c:pt idx="1245">
                  <c:v>-6.4839521733586558</c:v>
                </c:pt>
                <c:pt idx="1246">
                  <c:v>-71.074170787506631</c:v>
                </c:pt>
                <c:pt idx="1247">
                  <c:v>-45.285523723706923</c:v>
                </c:pt>
                <c:pt idx="1248">
                  <c:v>-37.97847286433813</c:v>
                </c:pt>
                <c:pt idx="1249">
                  <c:v>22.574338689267393</c:v>
                </c:pt>
                <c:pt idx="1250">
                  <c:v>7.1918422359061855</c:v>
                </c:pt>
                <c:pt idx="1251">
                  <c:v>-7.0156277594434941</c:v>
                </c:pt>
                <c:pt idx="1252">
                  <c:v>-199.32308558206466</c:v>
                </c:pt>
                <c:pt idx="1253">
                  <c:v>5.0958154808787137</c:v>
                </c:pt>
                <c:pt idx="1254">
                  <c:v>-23.484334594186901</c:v>
                </c:pt>
                <c:pt idx="1255">
                  <c:v>-90.546635184906492</c:v>
                </c:pt>
                <c:pt idx="1256">
                  <c:v>-66.134735420117664</c:v>
                </c:pt>
                <c:pt idx="1257">
                  <c:v>-166.46387707277577</c:v>
                </c:pt>
                <c:pt idx="1258">
                  <c:v>-92.908244914159667</c:v>
                </c:pt>
                <c:pt idx="1259">
                  <c:v>-36.498539476039824</c:v>
                </c:pt>
                <c:pt idx="1260">
                  <c:v>-15.341269486367747</c:v>
                </c:pt>
                <c:pt idx="1261">
                  <c:v>-44.338683599311445</c:v>
                </c:pt>
                <c:pt idx="1262">
                  <c:v>-21.930324736070435</c:v>
                </c:pt>
                <c:pt idx="1263">
                  <c:v>-2.0147312771412005</c:v>
                </c:pt>
                <c:pt idx="1264">
                  <c:v>-58.670610560119592</c:v>
                </c:pt>
                <c:pt idx="1265">
                  <c:v>-36.584282134874343</c:v>
                </c:pt>
                <c:pt idx="1266">
                  <c:v>-39.482007392021515</c:v>
                </c:pt>
                <c:pt idx="1267">
                  <c:v>4.6385095249086534</c:v>
                </c:pt>
                <c:pt idx="1268">
                  <c:v>-57.748501559548998</c:v>
                </c:pt>
                <c:pt idx="1269">
                  <c:v>-3.3510020195016845</c:v>
                </c:pt>
                <c:pt idx="1270">
                  <c:v>-5.0517843412759973</c:v>
                </c:pt>
                <c:pt idx="1271">
                  <c:v>-34.999610763882004</c:v>
                </c:pt>
                <c:pt idx="1272">
                  <c:v>-35.414960201684949</c:v>
                </c:pt>
                <c:pt idx="1273">
                  <c:v>-16.163344959637122</c:v>
                </c:pt>
                <c:pt idx="1274">
                  <c:v>-92.426146324879056</c:v>
                </c:pt>
                <c:pt idx="1275">
                  <c:v>-57.04364519329549</c:v>
                </c:pt>
                <c:pt idx="1276">
                  <c:v>-88.696101703974875</c:v>
                </c:pt>
                <c:pt idx="1277">
                  <c:v>-24.788669342737645</c:v>
                </c:pt>
                <c:pt idx="1278">
                  <c:v>-76.372377694501139</c:v>
                </c:pt>
                <c:pt idx="1279">
                  <c:v>-26.42864521971811</c:v>
                </c:pt>
                <c:pt idx="1280">
                  <c:v>-188.24031012560044</c:v>
                </c:pt>
                <c:pt idx="1281">
                  <c:v>-34.917503800647637</c:v>
                </c:pt>
                <c:pt idx="1282">
                  <c:v>-29.918060162194845</c:v>
                </c:pt>
                <c:pt idx="1283">
                  <c:v>-19.436227084475906</c:v>
                </c:pt>
                <c:pt idx="1284">
                  <c:v>37.577292626417432</c:v>
                </c:pt>
                <c:pt idx="1285">
                  <c:v>-15.802418142146189</c:v>
                </c:pt>
                <c:pt idx="1286">
                  <c:v>8.923044521405803</c:v>
                </c:pt>
                <c:pt idx="1287">
                  <c:v>-56.603365669030218</c:v>
                </c:pt>
                <c:pt idx="1288">
                  <c:v>-9.6982103767913603</c:v>
                </c:pt>
                <c:pt idx="1289">
                  <c:v>-195.04681802257855</c:v>
                </c:pt>
                <c:pt idx="1290">
                  <c:v>11.262498979122883</c:v>
                </c:pt>
                <c:pt idx="1291">
                  <c:v>-15.919068086413986</c:v>
                </c:pt>
                <c:pt idx="1292">
                  <c:v>3.3766343585025176</c:v>
                </c:pt>
                <c:pt idx="1293">
                  <c:v>-25.503843791171324</c:v>
                </c:pt>
                <c:pt idx="1294">
                  <c:v>-957.24949109265697</c:v>
                </c:pt>
                <c:pt idx="1295">
                  <c:v>-957.24949109265697</c:v>
                </c:pt>
                <c:pt idx="1296">
                  <c:v>-17.967875758799359</c:v>
                </c:pt>
                <c:pt idx="1297">
                  <c:v>-15.214164768320202</c:v>
                </c:pt>
                <c:pt idx="1298">
                  <c:v>-25.096836008481969</c:v>
                </c:pt>
                <c:pt idx="1299">
                  <c:v>-243.47843810553559</c:v>
                </c:pt>
                <c:pt idx="1300">
                  <c:v>7.2909228536540924</c:v>
                </c:pt>
                <c:pt idx="1301">
                  <c:v>-44.872953677879593</c:v>
                </c:pt>
                <c:pt idx="1302">
                  <c:v>30.727416161635901</c:v>
                </c:pt>
                <c:pt idx="1303">
                  <c:v>-41.21045925494623</c:v>
                </c:pt>
                <c:pt idx="1304">
                  <c:v>-17.051051212555485</c:v>
                </c:pt>
                <c:pt idx="1305">
                  <c:v>-0.90964637193694187</c:v>
                </c:pt>
                <c:pt idx="1306">
                  <c:v>-66.531306589565077</c:v>
                </c:pt>
                <c:pt idx="1307">
                  <c:v>-75.830845885062345</c:v>
                </c:pt>
                <c:pt idx="1308">
                  <c:v>-29.852407688834706</c:v>
                </c:pt>
                <c:pt idx="1309">
                  <c:v>-47.499695952386681</c:v>
                </c:pt>
                <c:pt idx="1310">
                  <c:v>-54.339254005686136</c:v>
                </c:pt>
                <c:pt idx="1311">
                  <c:v>-52.489472143311446</c:v>
                </c:pt>
                <c:pt idx="1312">
                  <c:v>-49.643203979300999</c:v>
                </c:pt>
                <c:pt idx="1313">
                  <c:v>-25.950777502780085</c:v>
                </c:pt>
                <c:pt idx="1314">
                  <c:v>-1.6079249770762305</c:v>
                </c:pt>
                <c:pt idx="1315">
                  <c:v>-15.332639433794148</c:v>
                </c:pt>
                <c:pt idx="1316">
                  <c:v>-20.504017768268223</c:v>
                </c:pt>
                <c:pt idx="1317">
                  <c:v>-11.315948041148754</c:v>
                </c:pt>
                <c:pt idx="1318">
                  <c:v>-31.712832544245291</c:v>
                </c:pt>
                <c:pt idx="1319">
                  <c:v>-17.556598684994469</c:v>
                </c:pt>
                <c:pt idx="1320">
                  <c:v>-30.067346630756333</c:v>
                </c:pt>
                <c:pt idx="1321">
                  <c:v>1.1197102491572706</c:v>
                </c:pt>
                <c:pt idx="1322">
                  <c:v>-24.790904218705716</c:v>
                </c:pt>
                <c:pt idx="1323">
                  <c:v>-35.789667663755104</c:v>
                </c:pt>
                <c:pt idx="1324">
                  <c:v>7.4003140120309814</c:v>
                </c:pt>
                <c:pt idx="1325">
                  <c:v>-35.345330933628176</c:v>
                </c:pt>
                <c:pt idx="1326">
                  <c:v>-35.345330933628176</c:v>
                </c:pt>
                <c:pt idx="1327">
                  <c:v>6.8923343580690011</c:v>
                </c:pt>
                <c:pt idx="1328">
                  <c:v>-7.1961730473176342</c:v>
                </c:pt>
                <c:pt idx="1329">
                  <c:v>-46.187536418640995</c:v>
                </c:pt>
                <c:pt idx="1330">
                  <c:v>-39.264537558536141</c:v>
                </c:pt>
                <c:pt idx="1331">
                  <c:v>-10.423717881425539</c:v>
                </c:pt>
                <c:pt idx="1332">
                  <c:v>-56.553237946252011</c:v>
                </c:pt>
                <c:pt idx="1333">
                  <c:v>-57.94598789470642</c:v>
                </c:pt>
                <c:pt idx="1334">
                  <c:v>-141.81182181672688</c:v>
                </c:pt>
                <c:pt idx="1335">
                  <c:v>-61.612108085805914</c:v>
                </c:pt>
                <c:pt idx="1336">
                  <c:v>5.9823235422977881</c:v>
                </c:pt>
                <c:pt idx="1337">
                  <c:v>-29.49907405138951</c:v>
                </c:pt>
                <c:pt idx="1338">
                  <c:v>39.768051562311861</c:v>
                </c:pt>
                <c:pt idx="1339">
                  <c:v>-78.264914875039963</c:v>
                </c:pt>
                <c:pt idx="1340">
                  <c:v>-48.04950246251979</c:v>
                </c:pt>
                <c:pt idx="1341">
                  <c:v>-1.8850477338113202E-2</c:v>
                </c:pt>
                <c:pt idx="1342">
                  <c:v>-26.391985295835319</c:v>
                </c:pt>
                <c:pt idx="1343">
                  <c:v>-33.286301311113611</c:v>
                </c:pt>
                <c:pt idx="1344">
                  <c:v>-31.722958705080075</c:v>
                </c:pt>
                <c:pt idx="1345">
                  <c:v>-2.9503277897087603</c:v>
                </c:pt>
                <c:pt idx="1346">
                  <c:v>-120.52965091537985</c:v>
                </c:pt>
                <c:pt idx="1347">
                  <c:v>-1.9220794356084159</c:v>
                </c:pt>
                <c:pt idx="1348">
                  <c:v>-134.23520360513797</c:v>
                </c:pt>
                <c:pt idx="1349">
                  <c:v>-58.07977774039972</c:v>
                </c:pt>
                <c:pt idx="1350">
                  <c:v>-43.329579152307758</c:v>
                </c:pt>
                <c:pt idx="1351">
                  <c:v>-10.575737749543467</c:v>
                </c:pt>
                <c:pt idx="1352">
                  <c:v>-28.331463499886393</c:v>
                </c:pt>
                <c:pt idx="1353">
                  <c:v>-19.989484849362903</c:v>
                </c:pt>
                <c:pt idx="1354">
                  <c:v>-29.191001751788143</c:v>
                </c:pt>
                <c:pt idx="1355">
                  <c:v>-67.533889320604899</c:v>
                </c:pt>
                <c:pt idx="1356">
                  <c:v>-132.86155666670078</c:v>
                </c:pt>
                <c:pt idx="1357">
                  <c:v>-17.175595893518572</c:v>
                </c:pt>
                <c:pt idx="1358">
                  <c:v>19.217915818365636</c:v>
                </c:pt>
                <c:pt idx="1359">
                  <c:v>-28.699674972748429</c:v>
                </c:pt>
                <c:pt idx="1360">
                  <c:v>-78.441918353528465</c:v>
                </c:pt>
                <c:pt idx="1361">
                  <c:v>-27.210766731955427</c:v>
                </c:pt>
                <c:pt idx="1362">
                  <c:v>-8.4654376040618136</c:v>
                </c:pt>
                <c:pt idx="1363">
                  <c:v>-17.008209479959167</c:v>
                </c:pt>
                <c:pt idx="1364">
                  <c:v>1.3738679298646965</c:v>
                </c:pt>
                <c:pt idx="1365">
                  <c:v>-4.7372239694658793</c:v>
                </c:pt>
                <c:pt idx="1366">
                  <c:v>-26.298458007316139</c:v>
                </c:pt>
                <c:pt idx="1367">
                  <c:v>-80.560856671872401</c:v>
                </c:pt>
                <c:pt idx="1368">
                  <c:v>-35.61496072167818</c:v>
                </c:pt>
                <c:pt idx="1369">
                  <c:v>-6.7426606110358973</c:v>
                </c:pt>
                <c:pt idx="1370">
                  <c:v>-15.661444653830671</c:v>
                </c:pt>
                <c:pt idx="1371">
                  <c:v>-15.661444653830671</c:v>
                </c:pt>
                <c:pt idx="1372">
                  <c:v>20.011359964055256</c:v>
                </c:pt>
                <c:pt idx="1373">
                  <c:v>-122.08995338593147</c:v>
                </c:pt>
                <c:pt idx="1374">
                  <c:v>0.37932200063407739</c:v>
                </c:pt>
                <c:pt idx="1375">
                  <c:v>0.57998861626591225</c:v>
                </c:pt>
                <c:pt idx="1376">
                  <c:v>9.7346389686529129</c:v>
                </c:pt>
                <c:pt idx="1377">
                  <c:v>-145.37798407802018</c:v>
                </c:pt>
                <c:pt idx="1378">
                  <c:v>-121.78646966939425</c:v>
                </c:pt>
                <c:pt idx="1379">
                  <c:v>-79.391633151542393</c:v>
                </c:pt>
                <c:pt idx="1380">
                  <c:v>-40.417036965386671</c:v>
                </c:pt>
                <c:pt idx="1381">
                  <c:v>14.034809181325807</c:v>
                </c:pt>
                <c:pt idx="1382">
                  <c:v>-63.903729271346307</c:v>
                </c:pt>
                <c:pt idx="1383">
                  <c:v>-45.54260051100043</c:v>
                </c:pt>
                <c:pt idx="1384">
                  <c:v>2.7926359188777696</c:v>
                </c:pt>
                <c:pt idx="1385">
                  <c:v>-2.6141988936014875</c:v>
                </c:pt>
                <c:pt idx="1386">
                  <c:v>-10.372342994840222</c:v>
                </c:pt>
                <c:pt idx="1387">
                  <c:v>-38.525468352582131</c:v>
                </c:pt>
                <c:pt idx="1388">
                  <c:v>-80.646062363941127</c:v>
                </c:pt>
                <c:pt idx="1389">
                  <c:v>3.4918182573695709</c:v>
                </c:pt>
                <c:pt idx="1390">
                  <c:v>-96.480587388417206</c:v>
                </c:pt>
                <c:pt idx="1391">
                  <c:v>-460.04733571622768</c:v>
                </c:pt>
                <c:pt idx="1392">
                  <c:v>-94.586294045907863</c:v>
                </c:pt>
                <c:pt idx="1393">
                  <c:v>21.130712398007947</c:v>
                </c:pt>
                <c:pt idx="1394">
                  <c:v>-52.906761884423986</c:v>
                </c:pt>
                <c:pt idx="1395">
                  <c:v>0.31366927020960245</c:v>
                </c:pt>
                <c:pt idx="1396">
                  <c:v>-44.993915519111056</c:v>
                </c:pt>
                <c:pt idx="1397">
                  <c:v>-19.444516077448089</c:v>
                </c:pt>
                <c:pt idx="1398">
                  <c:v>-64.57444803959298</c:v>
                </c:pt>
                <c:pt idx="1399">
                  <c:v>8.0364074571735546</c:v>
                </c:pt>
                <c:pt idx="1400">
                  <c:v>-97.175132231687272</c:v>
                </c:pt>
                <c:pt idx="1401">
                  <c:v>-51.223971791481205</c:v>
                </c:pt>
                <c:pt idx="1402">
                  <c:v>-15.496143854318799</c:v>
                </c:pt>
                <c:pt idx="1403">
                  <c:v>-100.46089934121636</c:v>
                </c:pt>
                <c:pt idx="1404">
                  <c:v>-44.495071054873499</c:v>
                </c:pt>
                <c:pt idx="1405">
                  <c:v>-15.921393607514586</c:v>
                </c:pt>
                <c:pt idx="1406">
                  <c:v>-37.062153757312103</c:v>
                </c:pt>
                <c:pt idx="1407">
                  <c:v>-89.37455106293983</c:v>
                </c:pt>
                <c:pt idx="1408">
                  <c:v>-25.218722899172857</c:v>
                </c:pt>
                <c:pt idx="1409">
                  <c:v>-6.1205632609187646</c:v>
                </c:pt>
                <c:pt idx="1410">
                  <c:v>-24.242242208771053</c:v>
                </c:pt>
                <c:pt idx="1411">
                  <c:v>-0.73940891075489046</c:v>
                </c:pt>
                <c:pt idx="1412">
                  <c:v>-57.731433067894585</c:v>
                </c:pt>
                <c:pt idx="1413">
                  <c:v>-95.000041920646382</c:v>
                </c:pt>
                <c:pt idx="1414">
                  <c:v>0</c:v>
                </c:pt>
                <c:pt idx="1415">
                  <c:v>-59.876593092024571</c:v>
                </c:pt>
                <c:pt idx="1416">
                  <c:v>16.470968397748031</c:v>
                </c:pt>
                <c:pt idx="1417">
                  <c:v>-41.957833405750456</c:v>
                </c:pt>
                <c:pt idx="1418">
                  <c:v>95.753147133439228</c:v>
                </c:pt>
                <c:pt idx="1419">
                  <c:v>-24.512848088355526</c:v>
                </c:pt>
                <c:pt idx="1420">
                  <c:v>5.4913388274725179</c:v>
                </c:pt>
                <c:pt idx="1421">
                  <c:v>-16.817073649954143</c:v>
                </c:pt>
                <c:pt idx="1422">
                  <c:v>-182.9379465653183</c:v>
                </c:pt>
                <c:pt idx="1423">
                  <c:v>-47.579477368659809</c:v>
                </c:pt>
                <c:pt idx="1424">
                  <c:v>-43.789691469130211</c:v>
                </c:pt>
                <c:pt idx="1425">
                  <c:v>-65.248741658834291</c:v>
                </c:pt>
                <c:pt idx="1426">
                  <c:v>-4.2430018659676207</c:v>
                </c:pt>
                <c:pt idx="1427">
                  <c:v>-65.568575726229511</c:v>
                </c:pt>
                <c:pt idx="1428">
                  <c:v>-59.707594722690651</c:v>
                </c:pt>
                <c:pt idx="1429">
                  <c:v>-279.25374886723301</c:v>
                </c:pt>
                <c:pt idx="1430">
                  <c:v>-28.20568563556936</c:v>
                </c:pt>
                <c:pt idx="1431">
                  <c:v>-95.148653660169728</c:v>
                </c:pt>
                <c:pt idx="1432">
                  <c:v>17.049930606670408</c:v>
                </c:pt>
                <c:pt idx="1433">
                  <c:v>16.297238654762747</c:v>
                </c:pt>
                <c:pt idx="1434">
                  <c:v>-3.2023769012015237</c:v>
                </c:pt>
                <c:pt idx="1435">
                  <c:v>5.2629326887047592</c:v>
                </c:pt>
                <c:pt idx="1436">
                  <c:v>-15.206164486839343</c:v>
                </c:pt>
                <c:pt idx="1437">
                  <c:v>-16.1022302670467</c:v>
                </c:pt>
                <c:pt idx="1438">
                  <c:v>-15.358301986780768</c:v>
                </c:pt>
                <c:pt idx="1439">
                  <c:v>-15.362660597458046</c:v>
                </c:pt>
                <c:pt idx="1440">
                  <c:v>-225.83271252536585</c:v>
                </c:pt>
                <c:pt idx="1441">
                  <c:v>2.0774961004853396</c:v>
                </c:pt>
                <c:pt idx="1442">
                  <c:v>-42.023287455966539</c:v>
                </c:pt>
                <c:pt idx="1443">
                  <c:v>-171.18234302840713</c:v>
                </c:pt>
                <c:pt idx="1444">
                  <c:v>-37.066522116030399</c:v>
                </c:pt>
                <c:pt idx="1445">
                  <c:v>0.45810302006987152</c:v>
                </c:pt>
                <c:pt idx="1446">
                  <c:v>-2.1715180782978414</c:v>
                </c:pt>
                <c:pt idx="1447">
                  <c:v>3.9540324836417509</c:v>
                </c:pt>
                <c:pt idx="1448">
                  <c:v>-25.718286775668453</c:v>
                </c:pt>
                <c:pt idx="1449">
                  <c:v>-77.628509559189453</c:v>
                </c:pt>
                <c:pt idx="1450">
                  <c:v>-313.50183395330225</c:v>
                </c:pt>
                <c:pt idx="1451">
                  <c:v>-14.534658971511961</c:v>
                </c:pt>
                <c:pt idx="1452">
                  <c:v>5.5739034119932898</c:v>
                </c:pt>
                <c:pt idx="1453">
                  <c:v>-19.43146950839693</c:v>
                </c:pt>
                <c:pt idx="1454">
                  <c:v>-17.376334400833144</c:v>
                </c:pt>
                <c:pt idx="1455">
                  <c:v>9.9991367995978582</c:v>
                </c:pt>
                <c:pt idx="1456">
                  <c:v>-82.598236260347775</c:v>
                </c:pt>
                <c:pt idx="1457">
                  <c:v>-16.739415212312601</c:v>
                </c:pt>
                <c:pt idx="1458">
                  <c:v>-20.059031357123995</c:v>
                </c:pt>
                <c:pt idx="1459">
                  <c:v>-15.920536299501951</c:v>
                </c:pt>
                <c:pt idx="1460">
                  <c:v>-16.950362489036131</c:v>
                </c:pt>
                <c:pt idx="1461">
                  <c:v>-934.51974452706429</c:v>
                </c:pt>
                <c:pt idx="1462">
                  <c:v>-17.922682450344144</c:v>
                </c:pt>
                <c:pt idx="1463">
                  <c:v>-78.524109530565653</c:v>
                </c:pt>
                <c:pt idx="1464">
                  <c:v>-939.39476619793174</c:v>
                </c:pt>
                <c:pt idx="1465">
                  <c:v>-103.59336531084072</c:v>
                </c:pt>
                <c:pt idx="1466">
                  <c:v>-16.097302490162281</c:v>
                </c:pt>
                <c:pt idx="1467">
                  <c:v>-186.72695371997426</c:v>
                </c:pt>
                <c:pt idx="1468">
                  <c:v>-31.895054829010732</c:v>
                </c:pt>
                <c:pt idx="1469">
                  <c:v>-5.7167709456142779</c:v>
                </c:pt>
                <c:pt idx="1470">
                  <c:v>-13.5797653557864</c:v>
                </c:pt>
                <c:pt idx="1471">
                  <c:v>-23.234341500896981</c:v>
                </c:pt>
                <c:pt idx="1472">
                  <c:v>4.8086766213259615</c:v>
                </c:pt>
                <c:pt idx="1473">
                  <c:v>-32.38839444850705</c:v>
                </c:pt>
                <c:pt idx="1474">
                  <c:v>-164.19949099878252</c:v>
                </c:pt>
                <c:pt idx="1475">
                  <c:v>-58.283098777173173</c:v>
                </c:pt>
                <c:pt idx="1476">
                  <c:v>-54.137459599200156</c:v>
                </c:pt>
                <c:pt idx="1477">
                  <c:v>-0.67281302385917219</c:v>
                </c:pt>
                <c:pt idx="1478">
                  <c:v>-0.67281302385917219</c:v>
                </c:pt>
                <c:pt idx="1479">
                  <c:v>-3.3239288509922451</c:v>
                </c:pt>
                <c:pt idx="1480">
                  <c:v>0.7032092674318372</c:v>
                </c:pt>
                <c:pt idx="1481">
                  <c:v>-30.694956831515672</c:v>
                </c:pt>
                <c:pt idx="1482">
                  <c:v>-480.50891825180759</c:v>
                </c:pt>
                <c:pt idx="1483">
                  <c:v>-84.966066900348324</c:v>
                </c:pt>
                <c:pt idx="1484">
                  <c:v>54.043182057852995</c:v>
                </c:pt>
                <c:pt idx="1485">
                  <c:v>-33.451172605959826</c:v>
                </c:pt>
                <c:pt idx="1486">
                  <c:v>-35.678708086619167</c:v>
                </c:pt>
                <c:pt idx="1487">
                  <c:v>-7.9194013505987089</c:v>
                </c:pt>
                <c:pt idx="1488">
                  <c:v>-91.323406166514246</c:v>
                </c:pt>
                <c:pt idx="1489">
                  <c:v>-27.028332930080662</c:v>
                </c:pt>
                <c:pt idx="1490">
                  <c:v>-27.767535078946256</c:v>
                </c:pt>
                <c:pt idx="1491">
                  <c:v>-22.867084658065277</c:v>
                </c:pt>
                <c:pt idx="1492">
                  <c:v>-9.5016093348466946</c:v>
                </c:pt>
                <c:pt idx="1493">
                  <c:v>-15.099299332979232</c:v>
                </c:pt>
                <c:pt idx="1494">
                  <c:v>1.9406512079141467</c:v>
                </c:pt>
                <c:pt idx="1495">
                  <c:v>-130.12153210889679</c:v>
                </c:pt>
                <c:pt idx="1496">
                  <c:v>-38.503142155601608</c:v>
                </c:pt>
                <c:pt idx="1497">
                  <c:v>32.703340995650919</c:v>
                </c:pt>
                <c:pt idx="1498">
                  <c:v>-39.058018805102385</c:v>
                </c:pt>
                <c:pt idx="1499">
                  <c:v>-10.894218451088365</c:v>
                </c:pt>
                <c:pt idx="1500">
                  <c:v>19.475604178398193</c:v>
                </c:pt>
                <c:pt idx="1501">
                  <c:v>-9.7873073306388676</c:v>
                </c:pt>
                <c:pt idx="1502">
                  <c:v>8.6852644888726918</c:v>
                </c:pt>
                <c:pt idx="1503">
                  <c:v>-38.34793963881679</c:v>
                </c:pt>
                <c:pt idx="1504">
                  <c:v>-65.727301037511182</c:v>
                </c:pt>
                <c:pt idx="1505">
                  <c:v>-64.604896140426803</c:v>
                </c:pt>
                <c:pt idx="1506">
                  <c:v>-64.604896140426803</c:v>
                </c:pt>
                <c:pt idx="1507">
                  <c:v>-44.78247306830874</c:v>
                </c:pt>
                <c:pt idx="1508">
                  <c:v>-31.680923642292345</c:v>
                </c:pt>
                <c:pt idx="1509">
                  <c:v>1.0153917759417324</c:v>
                </c:pt>
                <c:pt idx="1510">
                  <c:v>-32.05323557675856</c:v>
                </c:pt>
                <c:pt idx="1511">
                  <c:v>-11.110766745685066</c:v>
                </c:pt>
                <c:pt idx="1512">
                  <c:v>-100.39086426098314</c:v>
                </c:pt>
                <c:pt idx="1513">
                  <c:v>-8.1047316479469291</c:v>
                </c:pt>
                <c:pt idx="1514">
                  <c:v>20.361349255539579</c:v>
                </c:pt>
                <c:pt idx="1515">
                  <c:v>-26.998868212654873</c:v>
                </c:pt>
                <c:pt idx="1516">
                  <c:v>-114.34369946858655</c:v>
                </c:pt>
                <c:pt idx="1517">
                  <c:v>-10.610271937402871</c:v>
                </c:pt>
                <c:pt idx="1518">
                  <c:v>-41.566847710234676</c:v>
                </c:pt>
                <c:pt idx="1519">
                  <c:v>-28.786180947762038</c:v>
                </c:pt>
                <c:pt idx="1520">
                  <c:v>-456.33911423755711</c:v>
                </c:pt>
                <c:pt idx="1521">
                  <c:v>-912.79260966836875</c:v>
                </c:pt>
                <c:pt idx="1522">
                  <c:v>110.64563754988909</c:v>
                </c:pt>
                <c:pt idx="1523">
                  <c:v>-84.535187614966347</c:v>
                </c:pt>
                <c:pt idx="1524">
                  <c:v>3.120832222457437</c:v>
                </c:pt>
                <c:pt idx="1525">
                  <c:v>-37.947999226743462</c:v>
                </c:pt>
                <c:pt idx="1526">
                  <c:v>-150.10311024397558</c:v>
                </c:pt>
                <c:pt idx="1527">
                  <c:v>-0.1485093518137422</c:v>
                </c:pt>
                <c:pt idx="1528">
                  <c:v>-25.817803350602773</c:v>
                </c:pt>
                <c:pt idx="1529">
                  <c:v>-36.316314158879273</c:v>
                </c:pt>
                <c:pt idx="1530">
                  <c:v>-2.1597733859925219</c:v>
                </c:pt>
                <c:pt idx="1531">
                  <c:v>-56.442315744551578</c:v>
                </c:pt>
                <c:pt idx="1532">
                  <c:v>-24.457250284965639</c:v>
                </c:pt>
                <c:pt idx="1533">
                  <c:v>-24.374301427270034</c:v>
                </c:pt>
                <c:pt idx="1534">
                  <c:v>-10.485381590851244</c:v>
                </c:pt>
                <c:pt idx="1535">
                  <c:v>-30.869145634194375</c:v>
                </c:pt>
                <c:pt idx="1536">
                  <c:v>10.716111004056611</c:v>
                </c:pt>
                <c:pt idx="1537">
                  <c:v>-82.257451389422158</c:v>
                </c:pt>
                <c:pt idx="1538">
                  <c:v>-8.8886030811635148</c:v>
                </c:pt>
                <c:pt idx="1539">
                  <c:v>-12.87501969992279</c:v>
                </c:pt>
                <c:pt idx="1540">
                  <c:v>-227.04944011270436</c:v>
                </c:pt>
                <c:pt idx="1541">
                  <c:v>-10.308101360228948</c:v>
                </c:pt>
                <c:pt idx="1542">
                  <c:v>-23.790175344104547</c:v>
                </c:pt>
                <c:pt idx="1543">
                  <c:v>-68.453704715790266</c:v>
                </c:pt>
                <c:pt idx="1544">
                  <c:v>-5.948788676801799</c:v>
                </c:pt>
                <c:pt idx="1545">
                  <c:v>-41.916480126173674</c:v>
                </c:pt>
                <c:pt idx="1546">
                  <c:v>-3.7821171303111667</c:v>
                </c:pt>
                <c:pt idx="1547">
                  <c:v>-97.388701728512956</c:v>
                </c:pt>
                <c:pt idx="1548">
                  <c:v>-4.6981097855700487</c:v>
                </c:pt>
                <c:pt idx="1549">
                  <c:v>-40.452747291544128</c:v>
                </c:pt>
                <c:pt idx="1550">
                  <c:v>-43.193749624283022</c:v>
                </c:pt>
                <c:pt idx="1551">
                  <c:v>0.48597929674798906</c:v>
                </c:pt>
                <c:pt idx="1552">
                  <c:v>-83.79987003598734</c:v>
                </c:pt>
                <c:pt idx="1553">
                  <c:v>10.802923775876526</c:v>
                </c:pt>
                <c:pt idx="1554">
                  <c:v>-16.468921330658407</c:v>
                </c:pt>
                <c:pt idx="1555">
                  <c:v>-24.326208221656525</c:v>
                </c:pt>
                <c:pt idx="1556">
                  <c:v>64.972816238934968</c:v>
                </c:pt>
                <c:pt idx="1557">
                  <c:v>64.955457166360375</c:v>
                </c:pt>
                <c:pt idx="1558">
                  <c:v>-94.095441611203285</c:v>
                </c:pt>
                <c:pt idx="1559">
                  <c:v>-30.421038437654776</c:v>
                </c:pt>
                <c:pt idx="1560">
                  <c:v>-69.35592160800492</c:v>
                </c:pt>
                <c:pt idx="1561">
                  <c:v>-27.847860389077944</c:v>
                </c:pt>
                <c:pt idx="1562">
                  <c:v>-7.7486641908018656</c:v>
                </c:pt>
                <c:pt idx="1563">
                  <c:v>-19.193344796848745</c:v>
                </c:pt>
                <c:pt idx="1564">
                  <c:v>1.5220746143328427</c:v>
                </c:pt>
                <c:pt idx="1565">
                  <c:v>7.9916129483231284</c:v>
                </c:pt>
                <c:pt idx="1566">
                  <c:v>-42.221245853361125</c:v>
                </c:pt>
                <c:pt idx="1567">
                  <c:v>-22.139136120766455</c:v>
                </c:pt>
                <c:pt idx="1568">
                  <c:v>-35.754413700914789</c:v>
                </c:pt>
                <c:pt idx="1569">
                  <c:v>-54.577767921385856</c:v>
                </c:pt>
                <c:pt idx="1570">
                  <c:v>-279.79716818460361</c:v>
                </c:pt>
                <c:pt idx="1571">
                  <c:v>-9.3557986416951966</c:v>
                </c:pt>
                <c:pt idx="1572">
                  <c:v>44.138665827752263</c:v>
                </c:pt>
                <c:pt idx="1573">
                  <c:v>-16.619748718293653</c:v>
                </c:pt>
                <c:pt idx="1574">
                  <c:v>-42.181457037322204</c:v>
                </c:pt>
                <c:pt idx="1575">
                  <c:v>-33.866539608812168</c:v>
                </c:pt>
                <c:pt idx="1576">
                  <c:v>-10.658485072536044</c:v>
                </c:pt>
                <c:pt idx="1577">
                  <c:v>-49.98416880626457</c:v>
                </c:pt>
                <c:pt idx="1578">
                  <c:v>-135.84046630676897</c:v>
                </c:pt>
                <c:pt idx="1579">
                  <c:v>-20.843313633439241</c:v>
                </c:pt>
                <c:pt idx="1580">
                  <c:v>-26.845224158558274</c:v>
                </c:pt>
                <c:pt idx="1581">
                  <c:v>-31.811221079648654</c:v>
                </c:pt>
                <c:pt idx="1582">
                  <c:v>-27.47184641047798</c:v>
                </c:pt>
                <c:pt idx="1583">
                  <c:v>20.284073060904351</c:v>
                </c:pt>
                <c:pt idx="1584">
                  <c:v>-122.87925911200469</c:v>
                </c:pt>
                <c:pt idx="1585">
                  <c:v>-293.04298828709221</c:v>
                </c:pt>
                <c:pt idx="1586">
                  <c:v>-17.345076622687522</c:v>
                </c:pt>
                <c:pt idx="1587">
                  <c:v>-33.738091436247906</c:v>
                </c:pt>
                <c:pt idx="1588">
                  <c:v>41.984968735682976</c:v>
                </c:pt>
                <c:pt idx="1589">
                  <c:v>6.1419999011953301</c:v>
                </c:pt>
                <c:pt idx="1590">
                  <c:v>-45.033199959559873</c:v>
                </c:pt>
                <c:pt idx="1591">
                  <c:v>-9.7803457491304542</c:v>
                </c:pt>
                <c:pt idx="1592">
                  <c:v>34.137788102491079</c:v>
                </c:pt>
                <c:pt idx="1593">
                  <c:v>-19.717240810193356</c:v>
                </c:pt>
                <c:pt idx="1594">
                  <c:v>0.9697604337994038</c:v>
                </c:pt>
                <c:pt idx="1595">
                  <c:v>-18.79316939555445</c:v>
                </c:pt>
                <c:pt idx="1596">
                  <c:v>-202.55894956073581</c:v>
                </c:pt>
                <c:pt idx="1597">
                  <c:v>-31.74106415300291</c:v>
                </c:pt>
                <c:pt idx="1598">
                  <c:v>-31.732235794094741</c:v>
                </c:pt>
                <c:pt idx="1599">
                  <c:v>-87.333053204675608</c:v>
                </c:pt>
                <c:pt idx="1600">
                  <c:v>19.375446420021532</c:v>
                </c:pt>
                <c:pt idx="1601">
                  <c:v>33.629545306700244</c:v>
                </c:pt>
                <c:pt idx="1602">
                  <c:v>-1.9293223437330864</c:v>
                </c:pt>
                <c:pt idx="1603">
                  <c:v>-28.893734168178849</c:v>
                </c:pt>
                <c:pt idx="1604">
                  <c:v>-87.68566820010679</c:v>
                </c:pt>
                <c:pt idx="1605">
                  <c:v>-1.3249750058313299</c:v>
                </c:pt>
                <c:pt idx="1606">
                  <c:v>-204.40584474718423</c:v>
                </c:pt>
                <c:pt idx="1607">
                  <c:v>-7.8404503162250023</c:v>
                </c:pt>
                <c:pt idx="1608">
                  <c:v>-30.704376174279783</c:v>
                </c:pt>
                <c:pt idx="1609">
                  <c:v>-33.538186482023782</c:v>
                </c:pt>
                <c:pt idx="1610">
                  <c:v>-123.12036030888207</c:v>
                </c:pt>
                <c:pt idx="1611">
                  <c:v>-5.546460325747006</c:v>
                </c:pt>
                <c:pt idx="1612">
                  <c:v>-13.963161568189898</c:v>
                </c:pt>
                <c:pt idx="1613">
                  <c:v>-66.198322590703512</c:v>
                </c:pt>
                <c:pt idx="1614">
                  <c:v>8.1210713040323892</c:v>
                </c:pt>
                <c:pt idx="1615">
                  <c:v>-7.8156863040545019</c:v>
                </c:pt>
                <c:pt idx="1616">
                  <c:v>-7.0779350662603422</c:v>
                </c:pt>
                <c:pt idx="1617">
                  <c:v>-14.468385050458773</c:v>
                </c:pt>
                <c:pt idx="1618">
                  <c:v>4.2567501210913408</c:v>
                </c:pt>
                <c:pt idx="1619">
                  <c:v>-108.10895492812119</c:v>
                </c:pt>
                <c:pt idx="1620">
                  <c:v>-108.10895492812119</c:v>
                </c:pt>
                <c:pt idx="1621">
                  <c:v>-3.4727794039044766</c:v>
                </c:pt>
                <c:pt idx="1622">
                  <c:v>-21.283011611545689</c:v>
                </c:pt>
                <c:pt idx="1623">
                  <c:v>-10.81077452132458</c:v>
                </c:pt>
                <c:pt idx="1624">
                  <c:v>-2.2539915464771205</c:v>
                </c:pt>
                <c:pt idx="1625">
                  <c:v>-123.6529583323441</c:v>
                </c:pt>
                <c:pt idx="1626">
                  <c:v>114.76877347937995</c:v>
                </c:pt>
                <c:pt idx="1627">
                  <c:v>-41.090707523343582</c:v>
                </c:pt>
                <c:pt idx="1628">
                  <c:v>-3.0516997013351794</c:v>
                </c:pt>
                <c:pt idx="1629">
                  <c:v>-26.105264683866604</c:v>
                </c:pt>
                <c:pt idx="1630">
                  <c:v>-12.099922199700968</c:v>
                </c:pt>
                <c:pt idx="1631">
                  <c:v>10.511052650674241</c:v>
                </c:pt>
                <c:pt idx="1632">
                  <c:v>9.039231690937461</c:v>
                </c:pt>
                <c:pt idx="1633">
                  <c:v>34.065375826863423</c:v>
                </c:pt>
                <c:pt idx="1634">
                  <c:v>-86.086341810790927</c:v>
                </c:pt>
                <c:pt idx="1635">
                  <c:v>-11.896041512051303</c:v>
                </c:pt>
                <c:pt idx="1636">
                  <c:v>-28.438193682536991</c:v>
                </c:pt>
                <c:pt idx="1637">
                  <c:v>1.6713141433640974</c:v>
                </c:pt>
                <c:pt idx="1638">
                  <c:v>1.0261856211855513</c:v>
                </c:pt>
                <c:pt idx="1639">
                  <c:v>1.5018967154971115</c:v>
                </c:pt>
                <c:pt idx="1640">
                  <c:v>-20.117234413685278</c:v>
                </c:pt>
                <c:pt idx="1641">
                  <c:v>42.654285322010942</c:v>
                </c:pt>
                <c:pt idx="1642">
                  <c:v>-39.277328099378991</c:v>
                </c:pt>
                <c:pt idx="1643">
                  <c:v>-25.285329933002416</c:v>
                </c:pt>
                <c:pt idx="1644">
                  <c:v>-81.715836777330537</c:v>
                </c:pt>
                <c:pt idx="1645">
                  <c:v>-81.709178960676212</c:v>
                </c:pt>
                <c:pt idx="1646">
                  <c:v>-33.59966657642763</c:v>
                </c:pt>
                <c:pt idx="1647">
                  <c:v>-34.761271942566388</c:v>
                </c:pt>
                <c:pt idx="1648">
                  <c:v>-19.181466446969157</c:v>
                </c:pt>
                <c:pt idx="1649">
                  <c:v>-13.40436364334473</c:v>
                </c:pt>
                <c:pt idx="1650">
                  <c:v>-22.769565501543028</c:v>
                </c:pt>
                <c:pt idx="1651">
                  <c:v>-25.550033639078826</c:v>
                </c:pt>
                <c:pt idx="1652">
                  <c:v>-51.866298098151539</c:v>
                </c:pt>
                <c:pt idx="1653">
                  <c:v>-40.301153610677673</c:v>
                </c:pt>
                <c:pt idx="1654">
                  <c:v>-40.301153610677673</c:v>
                </c:pt>
                <c:pt idx="1655">
                  <c:v>-4.2847919037574576</c:v>
                </c:pt>
                <c:pt idx="1656">
                  <c:v>-4.2847919037574576</c:v>
                </c:pt>
                <c:pt idx="1657">
                  <c:v>-26.128888840793284</c:v>
                </c:pt>
                <c:pt idx="1658">
                  <c:v>-33.112947300601476</c:v>
                </c:pt>
                <c:pt idx="1659">
                  <c:v>-23.484982827722089</c:v>
                </c:pt>
                <c:pt idx="1660">
                  <c:v>-56.022255785415659</c:v>
                </c:pt>
                <c:pt idx="1661">
                  <c:v>2.6180318666548481</c:v>
                </c:pt>
                <c:pt idx="1662">
                  <c:v>126.61711721042064</c:v>
                </c:pt>
                <c:pt idx="1663">
                  <c:v>-20.932068806785583</c:v>
                </c:pt>
                <c:pt idx="1664">
                  <c:v>-12.632642447205839</c:v>
                </c:pt>
                <c:pt idx="1665">
                  <c:v>23.136493021592532</c:v>
                </c:pt>
                <c:pt idx="1666">
                  <c:v>-0.90930344561773857</c:v>
                </c:pt>
                <c:pt idx="1667">
                  <c:v>11.125998713873585</c:v>
                </c:pt>
                <c:pt idx="1668">
                  <c:v>-36.82562712807659</c:v>
                </c:pt>
                <c:pt idx="1669">
                  <c:v>0</c:v>
                </c:pt>
                <c:pt idx="1670">
                  <c:v>0.60430036799539899</c:v>
                </c:pt>
                <c:pt idx="1671">
                  <c:v>-40.598499205726085</c:v>
                </c:pt>
                <c:pt idx="1672">
                  <c:v>-13.763656172659314</c:v>
                </c:pt>
                <c:pt idx="1673">
                  <c:v>-10.096497713765753</c:v>
                </c:pt>
                <c:pt idx="1674">
                  <c:v>697.57512480612581</c:v>
                </c:pt>
                <c:pt idx="1675">
                  <c:v>697.4938864016724</c:v>
                </c:pt>
                <c:pt idx="1676">
                  <c:v>-3.8984000386755611</c:v>
                </c:pt>
                <c:pt idx="1677">
                  <c:v>-23.537505886926965</c:v>
                </c:pt>
                <c:pt idx="1678">
                  <c:v>-17.92653986875996</c:v>
                </c:pt>
                <c:pt idx="1679">
                  <c:v>45.362656392649605</c:v>
                </c:pt>
                <c:pt idx="1680">
                  <c:v>-14.898159110711914</c:v>
                </c:pt>
                <c:pt idx="1681">
                  <c:v>6.350180461641223</c:v>
                </c:pt>
                <c:pt idx="1682">
                  <c:v>6.3513741072385361</c:v>
                </c:pt>
                <c:pt idx="1683">
                  <c:v>16.385570655138036</c:v>
                </c:pt>
                <c:pt idx="1684">
                  <c:v>32.294669728314886</c:v>
                </c:pt>
                <c:pt idx="1685">
                  <c:v>-27.381472389873899</c:v>
                </c:pt>
                <c:pt idx="1686">
                  <c:v>4.490576228080351</c:v>
                </c:pt>
                <c:pt idx="1687">
                  <c:v>-5.3362813113161387</c:v>
                </c:pt>
                <c:pt idx="1688">
                  <c:v>108.33004781171876</c:v>
                </c:pt>
                <c:pt idx="1689">
                  <c:v>12.42352114211614</c:v>
                </c:pt>
                <c:pt idx="1690">
                  <c:v>-4.8447530381984105</c:v>
                </c:pt>
                <c:pt idx="1691">
                  <c:v>-66.472329594018774</c:v>
                </c:pt>
                <c:pt idx="1692">
                  <c:v>15.457655198926881</c:v>
                </c:pt>
                <c:pt idx="1693">
                  <c:v>-197.65099587745601</c:v>
                </c:pt>
                <c:pt idx="1694">
                  <c:v>-79.923684351556815</c:v>
                </c:pt>
                <c:pt idx="1695">
                  <c:v>14.059062399620052</c:v>
                </c:pt>
                <c:pt idx="1696">
                  <c:v>23.831037872875477</c:v>
                </c:pt>
                <c:pt idx="1697">
                  <c:v>-1.7859406325873284</c:v>
                </c:pt>
                <c:pt idx="1698">
                  <c:v>-0.72398373880270706</c:v>
                </c:pt>
                <c:pt idx="1699">
                  <c:v>87.450661999194864</c:v>
                </c:pt>
                <c:pt idx="1700">
                  <c:v>5.143900601585992</c:v>
                </c:pt>
                <c:pt idx="1701">
                  <c:v>-19.036322465047842</c:v>
                </c:pt>
                <c:pt idx="1702">
                  <c:v>-50.488190929105428</c:v>
                </c:pt>
                <c:pt idx="1703">
                  <c:v>-15.695548557680272</c:v>
                </c:pt>
                <c:pt idx="1704">
                  <c:v>-1.7920171779959966</c:v>
                </c:pt>
                <c:pt idx="1705">
                  <c:v>-1.7920171779959966</c:v>
                </c:pt>
                <c:pt idx="1706">
                  <c:v>-68.708699236410482</c:v>
                </c:pt>
                <c:pt idx="1707">
                  <c:v>-58.043031781121869</c:v>
                </c:pt>
                <c:pt idx="1708">
                  <c:v>-13.591280660743035</c:v>
                </c:pt>
                <c:pt idx="1709">
                  <c:v>-13.186157592833025</c:v>
                </c:pt>
                <c:pt idx="1710">
                  <c:v>0.45860189450614658</c:v>
                </c:pt>
                <c:pt idx="1711">
                  <c:v>-15.258731030491782</c:v>
                </c:pt>
                <c:pt idx="1712">
                  <c:v>-50.203427135606873</c:v>
                </c:pt>
                <c:pt idx="1713">
                  <c:v>-56.196462620181109</c:v>
                </c:pt>
                <c:pt idx="1714">
                  <c:v>57.728868505464462</c:v>
                </c:pt>
                <c:pt idx="1715">
                  <c:v>-11.621468130568955</c:v>
                </c:pt>
                <c:pt idx="1716">
                  <c:v>-116.05649628128295</c:v>
                </c:pt>
                <c:pt idx="1717">
                  <c:v>-41.458820548712531</c:v>
                </c:pt>
                <c:pt idx="1718">
                  <c:v>-2.4524297350155146</c:v>
                </c:pt>
                <c:pt idx="1719">
                  <c:v>-22.334588754795444</c:v>
                </c:pt>
                <c:pt idx="1720">
                  <c:v>12.836627921505793</c:v>
                </c:pt>
                <c:pt idx="1721">
                  <c:v>-4.649391401681811</c:v>
                </c:pt>
                <c:pt idx="1722">
                  <c:v>-21.610005229385965</c:v>
                </c:pt>
                <c:pt idx="1723">
                  <c:v>18.229956681327383</c:v>
                </c:pt>
                <c:pt idx="1724">
                  <c:v>-11.218779060292981</c:v>
                </c:pt>
                <c:pt idx="1725">
                  <c:v>-54.331611493028845</c:v>
                </c:pt>
                <c:pt idx="1726">
                  <c:v>-402.12673303839802</c:v>
                </c:pt>
                <c:pt idx="1727">
                  <c:v>-49.944106902926904</c:v>
                </c:pt>
                <c:pt idx="1728">
                  <c:v>-129.36558111748658</c:v>
                </c:pt>
                <c:pt idx="1729">
                  <c:v>-100.35185656534698</c:v>
                </c:pt>
                <c:pt idx="1730">
                  <c:v>9.3136015523979729</c:v>
                </c:pt>
                <c:pt idx="1731">
                  <c:v>9.3136015523979729</c:v>
                </c:pt>
                <c:pt idx="1732">
                  <c:v>-19.034608657969223</c:v>
                </c:pt>
                <c:pt idx="1733">
                  <c:v>-58.801143765496285</c:v>
                </c:pt>
                <c:pt idx="1734">
                  <c:v>9.7865693544242873</c:v>
                </c:pt>
                <c:pt idx="1735">
                  <c:v>-8.2567772722467243</c:v>
                </c:pt>
                <c:pt idx="1736">
                  <c:v>19.0579647127608</c:v>
                </c:pt>
                <c:pt idx="1737">
                  <c:v>-69.299512169024467</c:v>
                </c:pt>
                <c:pt idx="1738">
                  <c:v>-2.4171154709088873</c:v>
                </c:pt>
                <c:pt idx="1739">
                  <c:v>-23.21344299399906</c:v>
                </c:pt>
                <c:pt idx="1740">
                  <c:v>20.049362938520247</c:v>
                </c:pt>
                <c:pt idx="1741">
                  <c:v>-57.771548672377314</c:v>
                </c:pt>
                <c:pt idx="1742">
                  <c:v>-18.038571634717609</c:v>
                </c:pt>
                <c:pt idx="1743">
                  <c:v>24.239461075793884</c:v>
                </c:pt>
                <c:pt idx="1744">
                  <c:v>-19.330456028319841</c:v>
                </c:pt>
                <c:pt idx="1745">
                  <c:v>-10.817059908217479</c:v>
                </c:pt>
                <c:pt idx="1746">
                  <c:v>-62.485256354350618</c:v>
                </c:pt>
                <c:pt idx="1747">
                  <c:v>-6.4007295194775979</c:v>
                </c:pt>
                <c:pt idx="1748">
                  <c:v>35.219273997851595</c:v>
                </c:pt>
                <c:pt idx="1749">
                  <c:v>10.608265918116501</c:v>
                </c:pt>
                <c:pt idx="1750">
                  <c:v>11.287897676078789</c:v>
                </c:pt>
                <c:pt idx="1751">
                  <c:v>-24.512287603926524</c:v>
                </c:pt>
                <c:pt idx="1752">
                  <c:v>-27.304637383756798</c:v>
                </c:pt>
                <c:pt idx="1753">
                  <c:v>7.5764081676797712</c:v>
                </c:pt>
                <c:pt idx="1754">
                  <c:v>136.62339249166629</c:v>
                </c:pt>
                <c:pt idx="1755">
                  <c:v>-10.644321224417137</c:v>
                </c:pt>
                <c:pt idx="1756">
                  <c:v>-252.17593647853323</c:v>
                </c:pt>
                <c:pt idx="1757">
                  <c:v>39.86500641064697</c:v>
                </c:pt>
                <c:pt idx="1758">
                  <c:v>0.68974395378484432</c:v>
                </c:pt>
                <c:pt idx="1759">
                  <c:v>8.407886102536299</c:v>
                </c:pt>
                <c:pt idx="1760">
                  <c:v>-28.122108706303564</c:v>
                </c:pt>
                <c:pt idx="1761">
                  <c:v>32.890254650756347</c:v>
                </c:pt>
                <c:pt idx="1762">
                  <c:v>-4.061423007157452</c:v>
                </c:pt>
                <c:pt idx="1763">
                  <c:v>-34.158590995195674</c:v>
                </c:pt>
                <c:pt idx="1764">
                  <c:v>-12.004921782434515</c:v>
                </c:pt>
                <c:pt idx="1765">
                  <c:v>-40.829712207720455</c:v>
                </c:pt>
                <c:pt idx="1766">
                  <c:v>-33.484414875433089</c:v>
                </c:pt>
                <c:pt idx="1767">
                  <c:v>-55.97221245658988</c:v>
                </c:pt>
                <c:pt idx="1768">
                  <c:v>20.020394944410917</c:v>
                </c:pt>
                <c:pt idx="1769">
                  <c:v>25.64435512647324</c:v>
                </c:pt>
                <c:pt idx="1770">
                  <c:v>-6.0386003341696579</c:v>
                </c:pt>
                <c:pt idx="1771">
                  <c:v>19.957799821340267</c:v>
                </c:pt>
                <c:pt idx="1772">
                  <c:v>-8.6236130112765014E-2</c:v>
                </c:pt>
                <c:pt idx="1773">
                  <c:v>-16.08471003397981</c:v>
                </c:pt>
                <c:pt idx="1774">
                  <c:v>11.722943092723311</c:v>
                </c:pt>
                <c:pt idx="1775">
                  <c:v>-19.866073082660481</c:v>
                </c:pt>
                <c:pt idx="1776">
                  <c:v>-9.8720171363439686</c:v>
                </c:pt>
                <c:pt idx="1777">
                  <c:v>48.96349507308566</c:v>
                </c:pt>
                <c:pt idx="1778">
                  <c:v>-2.0083996041681131</c:v>
                </c:pt>
                <c:pt idx="1779">
                  <c:v>-732.43906070982348</c:v>
                </c:pt>
                <c:pt idx="1780">
                  <c:v>-8.3420121188894569</c:v>
                </c:pt>
                <c:pt idx="1781">
                  <c:v>-35.173302955279098</c:v>
                </c:pt>
                <c:pt idx="1782">
                  <c:v>-35.173302955279098</c:v>
                </c:pt>
                <c:pt idx="1783">
                  <c:v>-36.581919710409295</c:v>
                </c:pt>
                <c:pt idx="1784">
                  <c:v>16.852479534335618</c:v>
                </c:pt>
                <c:pt idx="1785">
                  <c:v>9.0179835736566787</c:v>
                </c:pt>
                <c:pt idx="1786">
                  <c:v>-68.537782670913941</c:v>
                </c:pt>
                <c:pt idx="1787">
                  <c:v>41.260344825272981</c:v>
                </c:pt>
                <c:pt idx="1788">
                  <c:v>24.36469490772382</c:v>
                </c:pt>
                <c:pt idx="1789">
                  <c:v>-8.8715920918035476</c:v>
                </c:pt>
                <c:pt idx="1790">
                  <c:v>-16.092108889889435</c:v>
                </c:pt>
                <c:pt idx="1791">
                  <c:v>-60.966927537360739</c:v>
                </c:pt>
                <c:pt idx="1792">
                  <c:v>0.24963341773890024</c:v>
                </c:pt>
                <c:pt idx="1793">
                  <c:v>39.228949684515776</c:v>
                </c:pt>
                <c:pt idx="1794">
                  <c:v>-27.631651093375662</c:v>
                </c:pt>
                <c:pt idx="1795">
                  <c:v>-23.137927663840252</c:v>
                </c:pt>
                <c:pt idx="1796">
                  <c:v>15.22201483361976</c:v>
                </c:pt>
                <c:pt idx="1797">
                  <c:v>19.268117308371224</c:v>
                </c:pt>
                <c:pt idx="1798">
                  <c:v>6.2892590372513943</c:v>
                </c:pt>
                <c:pt idx="1799">
                  <c:v>-17.308755926270468</c:v>
                </c:pt>
                <c:pt idx="1800">
                  <c:v>-51.855316233119694</c:v>
                </c:pt>
                <c:pt idx="1801">
                  <c:v>-7.5293650345486052</c:v>
                </c:pt>
                <c:pt idx="1802">
                  <c:v>-82.849703591970709</c:v>
                </c:pt>
                <c:pt idx="1803">
                  <c:v>-31.116075797795038</c:v>
                </c:pt>
                <c:pt idx="1804">
                  <c:v>-0.88861561970459035</c:v>
                </c:pt>
                <c:pt idx="1805">
                  <c:v>-18.745825697198342</c:v>
                </c:pt>
                <c:pt idx="1806">
                  <c:v>-10.271234249400173</c:v>
                </c:pt>
                <c:pt idx="1807">
                  <c:v>-9.1294590093552923</c:v>
                </c:pt>
                <c:pt idx="1808">
                  <c:v>32.77213302800449</c:v>
                </c:pt>
                <c:pt idx="1809">
                  <c:v>-41.525373793133035</c:v>
                </c:pt>
                <c:pt idx="1810">
                  <c:v>16.051178550901046</c:v>
                </c:pt>
                <c:pt idx="1811">
                  <c:v>22.448593903893972</c:v>
                </c:pt>
                <c:pt idx="1812">
                  <c:v>-31.501659897868819</c:v>
                </c:pt>
                <c:pt idx="1813">
                  <c:v>3.7331157518405442</c:v>
                </c:pt>
                <c:pt idx="1814">
                  <c:v>-77.961258989237194</c:v>
                </c:pt>
                <c:pt idx="1815">
                  <c:v>-10.276118898910061</c:v>
                </c:pt>
                <c:pt idx="1816">
                  <c:v>-15.534115980172512</c:v>
                </c:pt>
                <c:pt idx="1817">
                  <c:v>-13.645058440344954</c:v>
                </c:pt>
                <c:pt idx="1818">
                  <c:v>-6.608883608366769</c:v>
                </c:pt>
                <c:pt idx="1819">
                  <c:v>69.040412514427942</c:v>
                </c:pt>
                <c:pt idx="1820">
                  <c:v>-10.521077623738822</c:v>
                </c:pt>
                <c:pt idx="1821">
                  <c:v>0.25138400162012797</c:v>
                </c:pt>
                <c:pt idx="1822">
                  <c:v>48.294436750072514</c:v>
                </c:pt>
                <c:pt idx="1823">
                  <c:v>48.309592337357117</c:v>
                </c:pt>
                <c:pt idx="1824">
                  <c:v>39.935102860170687</c:v>
                </c:pt>
                <c:pt idx="1825">
                  <c:v>12.379656020613291</c:v>
                </c:pt>
                <c:pt idx="1826">
                  <c:v>-5.5332898229925096</c:v>
                </c:pt>
                <c:pt idx="1827">
                  <c:v>1.0347734018665664</c:v>
                </c:pt>
                <c:pt idx="1828">
                  <c:v>3.4635120694822596</c:v>
                </c:pt>
                <c:pt idx="1829">
                  <c:v>-21.387365696944098</c:v>
                </c:pt>
                <c:pt idx="1830">
                  <c:v>10.070800641338675</c:v>
                </c:pt>
                <c:pt idx="1831">
                  <c:v>9.4940587575458242</c:v>
                </c:pt>
                <c:pt idx="1832">
                  <c:v>-9.0681100162655319</c:v>
                </c:pt>
                <c:pt idx="1833">
                  <c:v>-18.866502619849534</c:v>
                </c:pt>
                <c:pt idx="1834">
                  <c:v>-31.69656423393716</c:v>
                </c:pt>
                <c:pt idx="1835">
                  <c:v>-10.017347385252394</c:v>
                </c:pt>
                <c:pt idx="1836">
                  <c:v>-191.8540933123021</c:v>
                </c:pt>
                <c:pt idx="1837">
                  <c:v>-29.62283253104405</c:v>
                </c:pt>
                <c:pt idx="1838">
                  <c:v>-11.812403953841939</c:v>
                </c:pt>
                <c:pt idx="1839">
                  <c:v>-2.0345779626814324</c:v>
                </c:pt>
                <c:pt idx="1840">
                  <c:v>-1.7992134043101244</c:v>
                </c:pt>
                <c:pt idx="1841">
                  <c:v>-1.7992134043101244</c:v>
                </c:pt>
                <c:pt idx="1842">
                  <c:v>-18.201174087994083</c:v>
                </c:pt>
                <c:pt idx="1843">
                  <c:v>-2.6643900518379926</c:v>
                </c:pt>
                <c:pt idx="1844">
                  <c:v>-23.713555189480886</c:v>
                </c:pt>
                <c:pt idx="1845">
                  <c:v>-2.0627604381349891</c:v>
                </c:pt>
                <c:pt idx="1846">
                  <c:v>-312.20739198313549</c:v>
                </c:pt>
                <c:pt idx="1847">
                  <c:v>-76.207108598186807</c:v>
                </c:pt>
                <c:pt idx="1848">
                  <c:v>7.0020404489228021</c:v>
                </c:pt>
                <c:pt idx="1849">
                  <c:v>17.432502009965283</c:v>
                </c:pt>
                <c:pt idx="1850">
                  <c:v>-3.3035057868689655</c:v>
                </c:pt>
                <c:pt idx="1851">
                  <c:v>22.286045927556419</c:v>
                </c:pt>
                <c:pt idx="1852">
                  <c:v>13.117158850510664</c:v>
                </c:pt>
                <c:pt idx="1853">
                  <c:v>-79.662534202348567</c:v>
                </c:pt>
                <c:pt idx="1854">
                  <c:v>9.5736660674177525</c:v>
                </c:pt>
                <c:pt idx="1855">
                  <c:v>36.429154582733815</c:v>
                </c:pt>
                <c:pt idx="1856">
                  <c:v>21.181200311357046</c:v>
                </c:pt>
                <c:pt idx="1857">
                  <c:v>14.904755093345779</c:v>
                </c:pt>
                <c:pt idx="1858">
                  <c:v>-14.301863965213307</c:v>
                </c:pt>
                <c:pt idx="1859">
                  <c:v>-32.150657170624868</c:v>
                </c:pt>
                <c:pt idx="1860">
                  <c:v>4.073003788369074</c:v>
                </c:pt>
                <c:pt idx="1861">
                  <c:v>-26.434834783045829</c:v>
                </c:pt>
                <c:pt idx="1862">
                  <c:v>22.707934299568521</c:v>
                </c:pt>
                <c:pt idx="1863">
                  <c:v>-7.5895358193635003</c:v>
                </c:pt>
                <c:pt idx="1864">
                  <c:v>-28.943736608978167</c:v>
                </c:pt>
                <c:pt idx="1865">
                  <c:v>-69.550639611266931</c:v>
                </c:pt>
                <c:pt idx="1866">
                  <c:v>-0.92860692401926592</c:v>
                </c:pt>
                <c:pt idx="1867">
                  <c:v>-0.92860692401926592</c:v>
                </c:pt>
                <c:pt idx="1868">
                  <c:v>3.7328959023418795</c:v>
                </c:pt>
                <c:pt idx="1869">
                  <c:v>-12.730526790186731</c:v>
                </c:pt>
                <c:pt idx="1870">
                  <c:v>37.842173388637086</c:v>
                </c:pt>
                <c:pt idx="1871">
                  <c:v>-25.748147700989531</c:v>
                </c:pt>
                <c:pt idx="1872">
                  <c:v>-152.95776514753123</c:v>
                </c:pt>
                <c:pt idx="1873">
                  <c:v>62.158417500481249</c:v>
                </c:pt>
                <c:pt idx="1874">
                  <c:v>62.158417500481249</c:v>
                </c:pt>
                <c:pt idx="1875">
                  <c:v>10.055645649206376</c:v>
                </c:pt>
                <c:pt idx="1876">
                  <c:v>10.055645649206376</c:v>
                </c:pt>
                <c:pt idx="1877">
                  <c:v>47.66614937924674</c:v>
                </c:pt>
                <c:pt idx="1878">
                  <c:v>1.7348159427019159</c:v>
                </c:pt>
                <c:pt idx="1879">
                  <c:v>2.8344176894898285</c:v>
                </c:pt>
                <c:pt idx="1880">
                  <c:v>-63.642414399811884</c:v>
                </c:pt>
                <c:pt idx="1881">
                  <c:v>-35.530211809455217</c:v>
                </c:pt>
                <c:pt idx="1882">
                  <c:v>-3.4893366906707741</c:v>
                </c:pt>
                <c:pt idx="1883">
                  <c:v>-26.026702043211667</c:v>
                </c:pt>
                <c:pt idx="1884">
                  <c:v>129.8026631086812</c:v>
                </c:pt>
                <c:pt idx="1885">
                  <c:v>36.072775003998679</c:v>
                </c:pt>
                <c:pt idx="1886">
                  <c:v>-30.281206747946779</c:v>
                </c:pt>
                <c:pt idx="1887">
                  <c:v>-7.9368934552538635</c:v>
                </c:pt>
                <c:pt idx="1888">
                  <c:v>3.1975870653523999</c:v>
                </c:pt>
                <c:pt idx="1889">
                  <c:v>-13.061427813067544</c:v>
                </c:pt>
                <c:pt idx="1890">
                  <c:v>16.896288666037453</c:v>
                </c:pt>
                <c:pt idx="1891">
                  <c:v>16.896288666037453</c:v>
                </c:pt>
                <c:pt idx="1892">
                  <c:v>-1.3483080362869464</c:v>
                </c:pt>
                <c:pt idx="1893">
                  <c:v>-11.519343453816347</c:v>
                </c:pt>
                <c:pt idx="1894">
                  <c:v>-41.065558404371771</c:v>
                </c:pt>
                <c:pt idx="1895">
                  <c:v>24.584212740446123</c:v>
                </c:pt>
                <c:pt idx="1896">
                  <c:v>-36.887361703563705</c:v>
                </c:pt>
                <c:pt idx="1897">
                  <c:v>19.314351557249964</c:v>
                </c:pt>
                <c:pt idx="1898">
                  <c:v>-5.3050314539533927</c:v>
                </c:pt>
                <c:pt idx="1899">
                  <c:v>-4.5725921636998228</c:v>
                </c:pt>
                <c:pt idx="1900">
                  <c:v>3.5530385394907187</c:v>
                </c:pt>
                <c:pt idx="1901">
                  <c:v>-5.6703010839274688</c:v>
                </c:pt>
                <c:pt idx="1902">
                  <c:v>57.635653366492761</c:v>
                </c:pt>
                <c:pt idx="1903">
                  <c:v>-92.038795324639594</c:v>
                </c:pt>
                <c:pt idx="1904">
                  <c:v>15.490722977330348</c:v>
                </c:pt>
                <c:pt idx="1905">
                  <c:v>-13.822570380421411</c:v>
                </c:pt>
                <c:pt idx="1906">
                  <c:v>1.2049573571691412</c:v>
                </c:pt>
                <c:pt idx="1907">
                  <c:v>-21.657532295650572</c:v>
                </c:pt>
                <c:pt idx="1908">
                  <c:v>-8.7316581568307612</c:v>
                </c:pt>
                <c:pt idx="1909">
                  <c:v>7.1527495041905125</c:v>
                </c:pt>
                <c:pt idx="1910">
                  <c:v>2.2314124926701777</c:v>
                </c:pt>
                <c:pt idx="1911">
                  <c:v>-65.038701898776822</c:v>
                </c:pt>
                <c:pt idx="1912">
                  <c:v>17.993809673075205</c:v>
                </c:pt>
                <c:pt idx="1913">
                  <c:v>-11.549585162676564</c:v>
                </c:pt>
                <c:pt idx="1914">
                  <c:v>-1.8032483403019079</c:v>
                </c:pt>
                <c:pt idx="1915">
                  <c:v>-2.1155243781883626</c:v>
                </c:pt>
                <c:pt idx="1916">
                  <c:v>-1.2965724755956161</c:v>
                </c:pt>
                <c:pt idx="1917">
                  <c:v>-47.635958516518926</c:v>
                </c:pt>
                <c:pt idx="1918">
                  <c:v>19.992072645535121</c:v>
                </c:pt>
                <c:pt idx="1919">
                  <c:v>-3.9560240483308116</c:v>
                </c:pt>
                <c:pt idx="1920">
                  <c:v>-7.1149057918222711</c:v>
                </c:pt>
                <c:pt idx="1921">
                  <c:v>66.493480409788347</c:v>
                </c:pt>
                <c:pt idx="1922">
                  <c:v>-21.272198809610359</c:v>
                </c:pt>
                <c:pt idx="1923">
                  <c:v>-15.72856110117508</c:v>
                </c:pt>
                <c:pt idx="1924">
                  <c:v>45.774635641623817</c:v>
                </c:pt>
                <c:pt idx="1925">
                  <c:v>11.589459830960058</c:v>
                </c:pt>
                <c:pt idx="1926">
                  <c:v>3.1549507121314491E-2</c:v>
                </c:pt>
                <c:pt idx="1927">
                  <c:v>12.480536830265878</c:v>
                </c:pt>
                <c:pt idx="1928">
                  <c:v>-5.310700323756822</c:v>
                </c:pt>
                <c:pt idx="1929">
                  <c:v>-62.258565020202099</c:v>
                </c:pt>
                <c:pt idx="1930">
                  <c:v>-62.258565020202099</c:v>
                </c:pt>
                <c:pt idx="1931">
                  <c:v>-26.59829506274566</c:v>
                </c:pt>
                <c:pt idx="1932">
                  <c:v>2.8642366099303067</c:v>
                </c:pt>
                <c:pt idx="1933">
                  <c:v>17.717815878504268</c:v>
                </c:pt>
                <c:pt idx="1934">
                  <c:v>6.2335107074859826</c:v>
                </c:pt>
                <c:pt idx="1935">
                  <c:v>-11.203246032562429</c:v>
                </c:pt>
                <c:pt idx="1936">
                  <c:v>-44.772024049629522</c:v>
                </c:pt>
                <c:pt idx="1937">
                  <c:v>20.908750343422632</c:v>
                </c:pt>
                <c:pt idx="1938">
                  <c:v>14.894541407946507</c:v>
                </c:pt>
                <c:pt idx="1939">
                  <c:v>4.7143422531358334</c:v>
                </c:pt>
                <c:pt idx="1940">
                  <c:v>20.650609945370949</c:v>
                </c:pt>
                <c:pt idx="1941">
                  <c:v>-13.696207168883625</c:v>
                </c:pt>
                <c:pt idx="1942">
                  <c:v>-8.4109751886151702</c:v>
                </c:pt>
                <c:pt idx="1943">
                  <c:v>40.506637858672612</c:v>
                </c:pt>
                <c:pt idx="1944">
                  <c:v>-9.2785795205709256</c:v>
                </c:pt>
                <c:pt idx="1945">
                  <c:v>10.361368354179985</c:v>
                </c:pt>
                <c:pt idx="1946">
                  <c:v>-27.434929930671629</c:v>
                </c:pt>
                <c:pt idx="1947">
                  <c:v>-165.46084904034868</c:v>
                </c:pt>
                <c:pt idx="1948">
                  <c:v>-162.05026145336544</c:v>
                </c:pt>
                <c:pt idx="1949">
                  <c:v>-11.899809564037861</c:v>
                </c:pt>
                <c:pt idx="1950">
                  <c:v>-68.861289301741493</c:v>
                </c:pt>
                <c:pt idx="1951">
                  <c:v>3.5000530377605137</c:v>
                </c:pt>
                <c:pt idx="1952">
                  <c:v>14.241582137144315</c:v>
                </c:pt>
                <c:pt idx="1953">
                  <c:v>0.79678577394164241</c:v>
                </c:pt>
                <c:pt idx="1954">
                  <c:v>13.959202848108736</c:v>
                </c:pt>
                <c:pt idx="1955">
                  <c:v>-41.6384545571768</c:v>
                </c:pt>
                <c:pt idx="1956">
                  <c:v>-35.845859710120735</c:v>
                </c:pt>
                <c:pt idx="1957">
                  <c:v>-20.032285351257091</c:v>
                </c:pt>
                <c:pt idx="1958">
                  <c:v>15.049790768832843</c:v>
                </c:pt>
                <c:pt idx="1959">
                  <c:v>1.1949668821605284</c:v>
                </c:pt>
                <c:pt idx="1960">
                  <c:v>-16.713267164612358</c:v>
                </c:pt>
                <c:pt idx="1961">
                  <c:v>-8.1619160003867162</c:v>
                </c:pt>
                <c:pt idx="1962">
                  <c:v>-62.555727438466093</c:v>
                </c:pt>
                <c:pt idx="1963">
                  <c:v>-29.923797299329852</c:v>
                </c:pt>
                <c:pt idx="1964">
                  <c:v>-0.18045856884458922</c:v>
                </c:pt>
                <c:pt idx="1965">
                  <c:v>-55.924081186947596</c:v>
                </c:pt>
                <c:pt idx="1966">
                  <c:v>389.67110861947191</c:v>
                </c:pt>
                <c:pt idx="1967">
                  <c:v>5.0703609319497422</c:v>
                </c:pt>
                <c:pt idx="1968">
                  <c:v>47.623370757706347</c:v>
                </c:pt>
                <c:pt idx="1969">
                  <c:v>85.97758139184387</c:v>
                </c:pt>
                <c:pt idx="1970">
                  <c:v>-56.097592449270451</c:v>
                </c:pt>
                <c:pt idx="1971">
                  <c:v>-2.8312976925067903</c:v>
                </c:pt>
                <c:pt idx="1972">
                  <c:v>-36.437517137811064</c:v>
                </c:pt>
                <c:pt idx="1973">
                  <c:v>6.6347042968926706</c:v>
                </c:pt>
                <c:pt idx="1974">
                  <c:v>6.6347042968926706</c:v>
                </c:pt>
                <c:pt idx="1975">
                  <c:v>12.365637061930382</c:v>
                </c:pt>
                <c:pt idx="1976">
                  <c:v>12.359499695296259</c:v>
                </c:pt>
                <c:pt idx="1977">
                  <c:v>239.20362826460564</c:v>
                </c:pt>
                <c:pt idx="1978">
                  <c:v>136.28942721817708</c:v>
                </c:pt>
                <c:pt idx="1979">
                  <c:v>18.249579982287749</c:v>
                </c:pt>
                <c:pt idx="1980">
                  <c:v>-101.86444648978674</c:v>
                </c:pt>
                <c:pt idx="1981">
                  <c:v>16.48332753568441</c:v>
                </c:pt>
                <c:pt idx="1982">
                  <c:v>2.3262909622383989</c:v>
                </c:pt>
                <c:pt idx="1983">
                  <c:v>12.608800399458255</c:v>
                </c:pt>
                <c:pt idx="1984">
                  <c:v>-10.849686980798923</c:v>
                </c:pt>
                <c:pt idx="1985">
                  <c:v>26.495558971701207</c:v>
                </c:pt>
                <c:pt idx="1986">
                  <c:v>-17.246081624743578</c:v>
                </c:pt>
                <c:pt idx="1987">
                  <c:v>26.618307180938658</c:v>
                </c:pt>
                <c:pt idx="1988">
                  <c:v>-26.678927031342226</c:v>
                </c:pt>
                <c:pt idx="1989">
                  <c:v>-55.169547639272665</c:v>
                </c:pt>
                <c:pt idx="1990">
                  <c:v>-2.4930449881296757</c:v>
                </c:pt>
                <c:pt idx="1991">
                  <c:v>16.316274158173432</c:v>
                </c:pt>
                <c:pt idx="1992">
                  <c:v>-34.203765222676601</c:v>
                </c:pt>
                <c:pt idx="1993">
                  <c:v>-27.797679009588908</c:v>
                </c:pt>
                <c:pt idx="1994">
                  <c:v>348.22566422596969</c:v>
                </c:pt>
                <c:pt idx="1995">
                  <c:v>-3.047049273681433</c:v>
                </c:pt>
                <c:pt idx="1996">
                  <c:v>9.5936940723124522</c:v>
                </c:pt>
                <c:pt idx="1997">
                  <c:v>9.5936940723124522</c:v>
                </c:pt>
                <c:pt idx="1998">
                  <c:v>8.766156192647232</c:v>
                </c:pt>
                <c:pt idx="1999">
                  <c:v>-6.5529570130887</c:v>
                </c:pt>
                <c:pt idx="2000">
                  <c:v>-26.460931604356343</c:v>
                </c:pt>
                <c:pt idx="2001">
                  <c:v>-36.284477305279943</c:v>
                </c:pt>
                <c:pt idx="2002">
                  <c:v>174.15193240783938</c:v>
                </c:pt>
                <c:pt idx="2003">
                  <c:v>6.6541080016451728</c:v>
                </c:pt>
                <c:pt idx="2004">
                  <c:v>-20.887450956643516</c:v>
                </c:pt>
                <c:pt idx="2005">
                  <c:v>-3.457397467522513</c:v>
                </c:pt>
                <c:pt idx="2006">
                  <c:v>-3.4445540757502866</c:v>
                </c:pt>
                <c:pt idx="2007">
                  <c:v>-11.1211970719524</c:v>
                </c:pt>
                <c:pt idx="2008">
                  <c:v>25.739207215757961</c:v>
                </c:pt>
                <c:pt idx="2009">
                  <c:v>-4.6302935127729112</c:v>
                </c:pt>
                <c:pt idx="2010">
                  <c:v>-7.7499631760017289</c:v>
                </c:pt>
                <c:pt idx="2011">
                  <c:v>35.29312622026908</c:v>
                </c:pt>
                <c:pt idx="2012">
                  <c:v>19.100329674736447</c:v>
                </c:pt>
                <c:pt idx="2013">
                  <c:v>66.277199382115199</c:v>
                </c:pt>
                <c:pt idx="2014">
                  <c:v>33.955342086234481</c:v>
                </c:pt>
                <c:pt idx="2015">
                  <c:v>33.955342086234481</c:v>
                </c:pt>
                <c:pt idx="2016">
                  <c:v>-47.961324803902983</c:v>
                </c:pt>
                <c:pt idx="2017">
                  <c:v>-4.2509378751797593</c:v>
                </c:pt>
                <c:pt idx="2018">
                  <c:v>30.176665010899448</c:v>
                </c:pt>
                <c:pt idx="2019">
                  <c:v>7.8131951782703419</c:v>
                </c:pt>
                <c:pt idx="2020">
                  <c:v>15.173415843860621</c:v>
                </c:pt>
                <c:pt idx="2021">
                  <c:v>12.442703413189486</c:v>
                </c:pt>
                <c:pt idx="2022">
                  <c:v>132.01458562791916</c:v>
                </c:pt>
                <c:pt idx="2023">
                  <c:v>2.7232793253712431</c:v>
                </c:pt>
                <c:pt idx="2024">
                  <c:v>3.324925191199172</c:v>
                </c:pt>
                <c:pt idx="2025">
                  <c:v>64.600011005196407</c:v>
                </c:pt>
                <c:pt idx="2026">
                  <c:v>-5.0409084378890219</c:v>
                </c:pt>
                <c:pt idx="2027">
                  <c:v>7.1671937709415161</c:v>
                </c:pt>
                <c:pt idx="2028">
                  <c:v>2.0672908046084877</c:v>
                </c:pt>
                <c:pt idx="2029">
                  <c:v>15.877320316233863</c:v>
                </c:pt>
                <c:pt idx="2030">
                  <c:v>44.557683991555471</c:v>
                </c:pt>
                <c:pt idx="2031">
                  <c:v>9.0951673503548367</c:v>
                </c:pt>
                <c:pt idx="2032">
                  <c:v>39.403570680853463</c:v>
                </c:pt>
                <c:pt idx="2033">
                  <c:v>51.780888660024175</c:v>
                </c:pt>
                <c:pt idx="2034">
                  <c:v>5.1516585874213323</c:v>
                </c:pt>
                <c:pt idx="2035">
                  <c:v>30.414020868486404</c:v>
                </c:pt>
                <c:pt idx="2036">
                  <c:v>-92.821121685926016</c:v>
                </c:pt>
                <c:pt idx="2037">
                  <c:v>4.1455212872850931</c:v>
                </c:pt>
                <c:pt idx="2038">
                  <c:v>7.290308353111226</c:v>
                </c:pt>
                <c:pt idx="2039">
                  <c:v>-7.3784319866806927</c:v>
                </c:pt>
                <c:pt idx="2040">
                  <c:v>24.883963064856729</c:v>
                </c:pt>
                <c:pt idx="2041">
                  <c:v>-20.915552105695365</c:v>
                </c:pt>
                <c:pt idx="2042">
                  <c:v>15.513455325911917</c:v>
                </c:pt>
                <c:pt idx="2043">
                  <c:v>46.853939793290699</c:v>
                </c:pt>
                <c:pt idx="2044">
                  <c:v>-35.172767582598233</c:v>
                </c:pt>
                <c:pt idx="2045">
                  <c:v>-2.766584689556546</c:v>
                </c:pt>
                <c:pt idx="2046">
                  <c:v>6.9847396220055389</c:v>
                </c:pt>
                <c:pt idx="2047">
                  <c:v>10.545274578177041</c:v>
                </c:pt>
                <c:pt idx="2048">
                  <c:v>16.276220324446761</c:v>
                </c:pt>
                <c:pt idx="2049">
                  <c:v>-12.401899621352593</c:v>
                </c:pt>
                <c:pt idx="2050">
                  <c:v>-12.401899621352593</c:v>
                </c:pt>
                <c:pt idx="2051">
                  <c:v>17.659304869538449</c:v>
                </c:pt>
                <c:pt idx="2052">
                  <c:v>4.7121039498313237</c:v>
                </c:pt>
                <c:pt idx="2053">
                  <c:v>12.700919296069117</c:v>
                </c:pt>
                <c:pt idx="2054">
                  <c:v>-20.801895451855501</c:v>
                </c:pt>
                <c:pt idx="2055">
                  <c:v>-20.756222905746405</c:v>
                </c:pt>
                <c:pt idx="2056">
                  <c:v>18.951785082599191</c:v>
                </c:pt>
                <c:pt idx="2057">
                  <c:v>-44.43094868472275</c:v>
                </c:pt>
                <c:pt idx="2058">
                  <c:v>-2.2597438325795451</c:v>
                </c:pt>
                <c:pt idx="2059">
                  <c:v>31.18846548208467</c:v>
                </c:pt>
                <c:pt idx="2060">
                  <c:v>-24.03575322064534</c:v>
                </c:pt>
                <c:pt idx="2061">
                  <c:v>-21.339949199398792</c:v>
                </c:pt>
                <c:pt idx="2062">
                  <c:v>51.92522054040866</c:v>
                </c:pt>
                <c:pt idx="2063">
                  <c:v>13.207308274659757</c:v>
                </c:pt>
                <c:pt idx="2064">
                  <c:v>-6.0315474387590458</c:v>
                </c:pt>
                <c:pt idx="2065">
                  <c:v>49.512770211135617</c:v>
                </c:pt>
                <c:pt idx="2066">
                  <c:v>35.243587817425265</c:v>
                </c:pt>
                <c:pt idx="2067">
                  <c:v>6.3343915383148241E-3</c:v>
                </c:pt>
                <c:pt idx="2068">
                  <c:v>6.3343915383148241E-3</c:v>
                </c:pt>
                <c:pt idx="2069">
                  <c:v>-11.98514740891923</c:v>
                </c:pt>
                <c:pt idx="2070">
                  <c:v>-12.073309066932589</c:v>
                </c:pt>
                <c:pt idx="2071">
                  <c:v>13.966000353610879</c:v>
                </c:pt>
                <c:pt idx="2072">
                  <c:v>5.9630257748598678</c:v>
                </c:pt>
                <c:pt idx="2073">
                  <c:v>-5.5884903825755723</c:v>
                </c:pt>
                <c:pt idx="2074">
                  <c:v>186.47226942352012</c:v>
                </c:pt>
                <c:pt idx="2075">
                  <c:v>186.52638869609135</c:v>
                </c:pt>
                <c:pt idx="2076">
                  <c:v>8.205651320203998</c:v>
                </c:pt>
                <c:pt idx="2077">
                  <c:v>15.056000378162281</c:v>
                </c:pt>
                <c:pt idx="2078">
                  <c:v>-8.7741030418569785</c:v>
                </c:pt>
                <c:pt idx="2079">
                  <c:v>18.570512915060487</c:v>
                </c:pt>
                <c:pt idx="2080">
                  <c:v>-34.709163545502854</c:v>
                </c:pt>
                <c:pt idx="2081">
                  <c:v>-34.700280941280049</c:v>
                </c:pt>
                <c:pt idx="2082">
                  <c:v>32.146551545721103</c:v>
                </c:pt>
                <c:pt idx="2083">
                  <c:v>-23.054243599720991</c:v>
                </c:pt>
                <c:pt idx="2084">
                  <c:v>75.059324868671723</c:v>
                </c:pt>
                <c:pt idx="2085">
                  <c:v>-2.8883929748945891</c:v>
                </c:pt>
                <c:pt idx="2086">
                  <c:v>-2.8886039122081395</c:v>
                </c:pt>
                <c:pt idx="2087">
                  <c:v>-9.6876159866059108</c:v>
                </c:pt>
                <c:pt idx="2088">
                  <c:v>-20.312378709804847</c:v>
                </c:pt>
                <c:pt idx="2089">
                  <c:v>1.9415709767296245</c:v>
                </c:pt>
                <c:pt idx="2090">
                  <c:v>6.5961088880874161</c:v>
                </c:pt>
                <c:pt idx="2091">
                  <c:v>61.492781145846855</c:v>
                </c:pt>
                <c:pt idx="2092">
                  <c:v>17.160551872834123</c:v>
                </c:pt>
                <c:pt idx="2093">
                  <c:v>0.69493483355411589</c:v>
                </c:pt>
                <c:pt idx="2094">
                  <c:v>40.910176882698707</c:v>
                </c:pt>
                <c:pt idx="2095">
                  <c:v>-24.677712788594111</c:v>
                </c:pt>
                <c:pt idx="2096">
                  <c:v>3.8289831284570162</c:v>
                </c:pt>
                <c:pt idx="2097">
                  <c:v>-453.35784635375194</c:v>
                </c:pt>
                <c:pt idx="2098">
                  <c:v>1.1540916163445216</c:v>
                </c:pt>
                <c:pt idx="2099">
                  <c:v>12.562007101240361</c:v>
                </c:pt>
                <c:pt idx="2100">
                  <c:v>12.562007101240361</c:v>
                </c:pt>
                <c:pt idx="2101">
                  <c:v>41.287123296172794</c:v>
                </c:pt>
                <c:pt idx="2102">
                  <c:v>-6.1681060686186795</c:v>
                </c:pt>
                <c:pt idx="2103">
                  <c:v>-10.211807519618949</c:v>
                </c:pt>
                <c:pt idx="2104">
                  <c:v>2.9729889893149846</c:v>
                </c:pt>
                <c:pt idx="2105">
                  <c:v>-7.2706622276482342</c:v>
                </c:pt>
                <c:pt idx="2106">
                  <c:v>-25.379778948382938</c:v>
                </c:pt>
                <c:pt idx="2107">
                  <c:v>14.572587995043509</c:v>
                </c:pt>
                <c:pt idx="2108">
                  <c:v>22.46112892748376</c:v>
                </c:pt>
                <c:pt idx="2109">
                  <c:v>4.9631763735599108</c:v>
                </c:pt>
                <c:pt idx="2110">
                  <c:v>-5.7930408719881834</c:v>
                </c:pt>
                <c:pt idx="2111">
                  <c:v>18.070662484639893</c:v>
                </c:pt>
                <c:pt idx="2112">
                  <c:v>-26.371118127563417</c:v>
                </c:pt>
                <c:pt idx="2113">
                  <c:v>-6.682735723509408</c:v>
                </c:pt>
                <c:pt idx="2114">
                  <c:v>191.11125370182705</c:v>
                </c:pt>
                <c:pt idx="2115">
                  <c:v>-12.293541569254122</c:v>
                </c:pt>
                <c:pt idx="2116">
                  <c:v>34.702146191569931</c:v>
                </c:pt>
                <c:pt idx="2117">
                  <c:v>-31.347972562756041</c:v>
                </c:pt>
                <c:pt idx="2118">
                  <c:v>-5.2799788543364414</c:v>
                </c:pt>
                <c:pt idx="2119">
                  <c:v>-5.2799788543364414</c:v>
                </c:pt>
                <c:pt idx="2120">
                  <c:v>194.15740942491323</c:v>
                </c:pt>
                <c:pt idx="2121">
                  <c:v>27.711340042805585</c:v>
                </c:pt>
                <c:pt idx="2122">
                  <c:v>-19.901634372101398</c:v>
                </c:pt>
                <c:pt idx="2123">
                  <c:v>-8.0546752863505997</c:v>
                </c:pt>
                <c:pt idx="2124">
                  <c:v>-8.0546752863505997</c:v>
                </c:pt>
                <c:pt idx="2125">
                  <c:v>17.909915928667761</c:v>
                </c:pt>
                <c:pt idx="2126">
                  <c:v>9.3707982444861457</c:v>
                </c:pt>
                <c:pt idx="2127">
                  <c:v>44.092999465799885</c:v>
                </c:pt>
                <c:pt idx="2128">
                  <c:v>-91.792681569296548</c:v>
                </c:pt>
                <c:pt idx="2129">
                  <c:v>85.436949711153858</c:v>
                </c:pt>
                <c:pt idx="2130">
                  <c:v>14.374259351277932</c:v>
                </c:pt>
                <c:pt idx="2131">
                  <c:v>3.7433180694363379</c:v>
                </c:pt>
                <c:pt idx="2132">
                  <c:v>251.60797561519578</c:v>
                </c:pt>
                <c:pt idx="2133">
                  <c:v>14.79440305728288</c:v>
                </c:pt>
                <c:pt idx="2134">
                  <c:v>-5.6344852786550401</c:v>
                </c:pt>
                <c:pt idx="2135">
                  <c:v>37.76805796012647</c:v>
                </c:pt>
                <c:pt idx="2136">
                  <c:v>36.725657792237826</c:v>
                </c:pt>
                <c:pt idx="2137">
                  <c:v>0.1512206013493777</c:v>
                </c:pt>
                <c:pt idx="2138">
                  <c:v>20.029394760192254</c:v>
                </c:pt>
                <c:pt idx="2139">
                  <c:v>25.005079755635037</c:v>
                </c:pt>
                <c:pt idx="2140">
                  <c:v>-41.510423847199064</c:v>
                </c:pt>
                <c:pt idx="2141">
                  <c:v>0</c:v>
                </c:pt>
                <c:pt idx="2142">
                  <c:v>-2.1940283687781537</c:v>
                </c:pt>
                <c:pt idx="2143">
                  <c:v>31.100259901873912</c:v>
                </c:pt>
                <c:pt idx="2144">
                  <c:v>55.329408015736128</c:v>
                </c:pt>
                <c:pt idx="2145">
                  <c:v>31.47210928617104</c:v>
                </c:pt>
                <c:pt idx="2146">
                  <c:v>-19.813171416273416</c:v>
                </c:pt>
                <c:pt idx="2147">
                  <c:v>-7.1728610714666781</c:v>
                </c:pt>
                <c:pt idx="2148">
                  <c:v>-10.719261924775896</c:v>
                </c:pt>
                <c:pt idx="2149">
                  <c:v>67.604055673524712</c:v>
                </c:pt>
                <c:pt idx="2150">
                  <c:v>2.2445440743724454</c:v>
                </c:pt>
                <c:pt idx="2151">
                  <c:v>27.62211748710142</c:v>
                </c:pt>
                <c:pt idx="2152">
                  <c:v>33.415373081460061</c:v>
                </c:pt>
                <c:pt idx="2153">
                  <c:v>70.942526069272603</c:v>
                </c:pt>
                <c:pt idx="2154">
                  <c:v>73.984010235345863</c:v>
                </c:pt>
                <c:pt idx="2155">
                  <c:v>73.990177161673785</c:v>
                </c:pt>
                <c:pt idx="2156">
                  <c:v>73.990177161673785</c:v>
                </c:pt>
                <c:pt idx="2157">
                  <c:v>-56.46237867190883</c:v>
                </c:pt>
                <c:pt idx="2158">
                  <c:v>45.751218793432749</c:v>
                </c:pt>
                <c:pt idx="2159">
                  <c:v>304.66021610268172</c:v>
                </c:pt>
                <c:pt idx="2160">
                  <c:v>305.08033400695791</c:v>
                </c:pt>
                <c:pt idx="2161">
                  <c:v>0.28887661328455755</c:v>
                </c:pt>
                <c:pt idx="2162">
                  <c:v>50.368011940000628</c:v>
                </c:pt>
                <c:pt idx="2163">
                  <c:v>42.621244808509509</c:v>
                </c:pt>
                <c:pt idx="2164">
                  <c:v>-116.87730515442308</c:v>
                </c:pt>
                <c:pt idx="2165">
                  <c:v>8.9647483663798564</c:v>
                </c:pt>
                <c:pt idx="2166">
                  <c:v>5.9464486041780598</c:v>
                </c:pt>
                <c:pt idx="2167">
                  <c:v>-9.4439737401186612</c:v>
                </c:pt>
                <c:pt idx="2168">
                  <c:v>-19.35609861529284</c:v>
                </c:pt>
                <c:pt idx="2169">
                  <c:v>19.679587076493039</c:v>
                </c:pt>
                <c:pt idx="2170">
                  <c:v>86.952864556680808</c:v>
                </c:pt>
                <c:pt idx="2171">
                  <c:v>19.836145700301003</c:v>
                </c:pt>
                <c:pt idx="2172">
                  <c:v>37.308938026143004</c:v>
                </c:pt>
                <c:pt idx="2173">
                  <c:v>-19.959441998767058</c:v>
                </c:pt>
                <c:pt idx="2174">
                  <c:v>24.069338774173236</c:v>
                </c:pt>
                <c:pt idx="2175">
                  <c:v>-49.328313788103436</c:v>
                </c:pt>
                <c:pt idx="2176">
                  <c:v>16.719323555482692</c:v>
                </c:pt>
                <c:pt idx="2177">
                  <c:v>16.592164913209626</c:v>
                </c:pt>
                <c:pt idx="2178">
                  <c:v>-8.7555578463267896</c:v>
                </c:pt>
                <c:pt idx="2179">
                  <c:v>8.1647381130135805</c:v>
                </c:pt>
                <c:pt idx="2180">
                  <c:v>-39.018997556027102</c:v>
                </c:pt>
                <c:pt idx="2181">
                  <c:v>33.740534391389865</c:v>
                </c:pt>
                <c:pt idx="2182">
                  <c:v>14.738981946034306</c:v>
                </c:pt>
                <c:pt idx="2183">
                  <c:v>72.734904313162929</c:v>
                </c:pt>
                <c:pt idx="2184">
                  <c:v>14.05327795607065</c:v>
                </c:pt>
                <c:pt idx="2185">
                  <c:v>26.164382892606387</c:v>
                </c:pt>
                <c:pt idx="2186">
                  <c:v>56.631170132375487</c:v>
                </c:pt>
                <c:pt idx="2187">
                  <c:v>-10.381238463131432</c:v>
                </c:pt>
                <c:pt idx="2188">
                  <c:v>52.805517827128789</c:v>
                </c:pt>
                <c:pt idx="2189">
                  <c:v>9.8128102034478584</c:v>
                </c:pt>
                <c:pt idx="2190">
                  <c:v>14.25820132299908</c:v>
                </c:pt>
                <c:pt idx="2191">
                  <c:v>-10.2823910447303</c:v>
                </c:pt>
                <c:pt idx="2192">
                  <c:v>48.782972078613923</c:v>
                </c:pt>
                <c:pt idx="2193">
                  <c:v>-2.6522711153636367</c:v>
                </c:pt>
                <c:pt idx="2194">
                  <c:v>25.553681830489484</c:v>
                </c:pt>
                <c:pt idx="2195">
                  <c:v>3.4226459444678934</c:v>
                </c:pt>
                <c:pt idx="2196">
                  <c:v>-83.493495125285506</c:v>
                </c:pt>
                <c:pt idx="2197">
                  <c:v>-12.176923966039917</c:v>
                </c:pt>
                <c:pt idx="2198">
                  <c:v>13.340702159908862</c:v>
                </c:pt>
                <c:pt idx="2199">
                  <c:v>-10.588888152611176</c:v>
                </c:pt>
                <c:pt idx="2200">
                  <c:v>12.906746391348223</c:v>
                </c:pt>
                <c:pt idx="2201">
                  <c:v>16.580612316213283</c:v>
                </c:pt>
                <c:pt idx="2202">
                  <c:v>27.607097467458512</c:v>
                </c:pt>
                <c:pt idx="2203">
                  <c:v>77.644975844378052</c:v>
                </c:pt>
                <c:pt idx="2204">
                  <c:v>22.980007160568391</c:v>
                </c:pt>
                <c:pt idx="2205">
                  <c:v>41.32994039783987</c:v>
                </c:pt>
                <c:pt idx="2206">
                  <c:v>29.03813366677025</c:v>
                </c:pt>
                <c:pt idx="2207">
                  <c:v>42.816044913932146</c:v>
                </c:pt>
                <c:pt idx="2208">
                  <c:v>96.475285771541891</c:v>
                </c:pt>
                <c:pt idx="2209">
                  <c:v>16.804024159030963</c:v>
                </c:pt>
                <c:pt idx="2210">
                  <c:v>47.329976349409179</c:v>
                </c:pt>
                <c:pt idx="2211">
                  <c:v>68.613793621435406</c:v>
                </c:pt>
                <c:pt idx="2212">
                  <c:v>7.0545681371227982</c:v>
                </c:pt>
                <c:pt idx="2213">
                  <c:v>21.478190875482571</c:v>
                </c:pt>
                <c:pt idx="2214">
                  <c:v>50.421568158959865</c:v>
                </c:pt>
                <c:pt idx="2215">
                  <c:v>52.319199846332303</c:v>
                </c:pt>
                <c:pt idx="2216">
                  <c:v>38.597179768756163</c:v>
                </c:pt>
                <c:pt idx="2217">
                  <c:v>17.200544311916666</c:v>
                </c:pt>
                <c:pt idx="2218">
                  <c:v>17.200544311916666</c:v>
                </c:pt>
                <c:pt idx="2219">
                  <c:v>-17.029610816512339</c:v>
                </c:pt>
                <c:pt idx="2220">
                  <c:v>13.209890198265445</c:v>
                </c:pt>
                <c:pt idx="2221">
                  <c:v>46.626268312860567</c:v>
                </c:pt>
                <c:pt idx="2222">
                  <c:v>2.1833987313967702</c:v>
                </c:pt>
                <c:pt idx="2223">
                  <c:v>-4.2731234283059631</c:v>
                </c:pt>
                <c:pt idx="2224">
                  <c:v>38.679731999478875</c:v>
                </c:pt>
                <c:pt idx="2225">
                  <c:v>35.402260444823447</c:v>
                </c:pt>
                <c:pt idx="2226">
                  <c:v>-4.7386975776216191</c:v>
                </c:pt>
                <c:pt idx="2227">
                  <c:v>-0.15666145123995623</c:v>
                </c:pt>
                <c:pt idx="2228">
                  <c:v>-0.15666145123995623</c:v>
                </c:pt>
                <c:pt idx="2229">
                  <c:v>-6.8593505587528245</c:v>
                </c:pt>
                <c:pt idx="2230">
                  <c:v>256.9805737722121</c:v>
                </c:pt>
                <c:pt idx="2231">
                  <c:v>256.9805737722121</c:v>
                </c:pt>
                <c:pt idx="2232">
                  <c:v>14.14512893594166</c:v>
                </c:pt>
                <c:pt idx="2233">
                  <c:v>179.66493040444573</c:v>
                </c:pt>
                <c:pt idx="2234">
                  <c:v>33.816786777565945</c:v>
                </c:pt>
                <c:pt idx="2235">
                  <c:v>-2.3123573322014002</c:v>
                </c:pt>
                <c:pt idx="2236">
                  <c:v>-39.742092254725698</c:v>
                </c:pt>
                <c:pt idx="2237">
                  <c:v>28.791575892735136</c:v>
                </c:pt>
                <c:pt idx="2238">
                  <c:v>58.35500718433282</c:v>
                </c:pt>
                <c:pt idx="2239">
                  <c:v>0.71843547630113491</c:v>
                </c:pt>
                <c:pt idx="2240">
                  <c:v>0.73172215910453242</c:v>
                </c:pt>
                <c:pt idx="2241">
                  <c:v>-1.0075589871332788</c:v>
                </c:pt>
                <c:pt idx="2242">
                  <c:v>77.492880102053931</c:v>
                </c:pt>
                <c:pt idx="2243">
                  <c:v>241.7017835638741</c:v>
                </c:pt>
                <c:pt idx="2244">
                  <c:v>8.9484325987096565</c:v>
                </c:pt>
                <c:pt idx="2245">
                  <c:v>40.461377571259121</c:v>
                </c:pt>
                <c:pt idx="2246">
                  <c:v>16.08512763563197</c:v>
                </c:pt>
                <c:pt idx="2247">
                  <c:v>41.636206606033504</c:v>
                </c:pt>
                <c:pt idx="2248">
                  <c:v>1.0140799138885921</c:v>
                </c:pt>
                <c:pt idx="2249">
                  <c:v>6.4071167930971606</c:v>
                </c:pt>
                <c:pt idx="2250">
                  <c:v>273.18166831744486</c:v>
                </c:pt>
                <c:pt idx="2251">
                  <c:v>94.538890811746057</c:v>
                </c:pt>
                <c:pt idx="2252">
                  <c:v>58.201665907187191</c:v>
                </c:pt>
                <c:pt idx="2253">
                  <c:v>63.23298339255301</c:v>
                </c:pt>
                <c:pt idx="2254">
                  <c:v>10.140396467254204</c:v>
                </c:pt>
                <c:pt idx="2255">
                  <c:v>-1.2300802195510003</c:v>
                </c:pt>
                <c:pt idx="2256">
                  <c:v>-12.031953519399771</c:v>
                </c:pt>
                <c:pt idx="2257">
                  <c:v>113.22131368221464</c:v>
                </c:pt>
                <c:pt idx="2258">
                  <c:v>-11.492925655632281</c:v>
                </c:pt>
                <c:pt idx="2259">
                  <c:v>35.863869033449738</c:v>
                </c:pt>
                <c:pt idx="2260">
                  <c:v>5.0349911816163848</c:v>
                </c:pt>
                <c:pt idx="2261">
                  <c:v>-30.98071947453305</c:v>
                </c:pt>
                <c:pt idx="2262">
                  <c:v>369.51517851779323</c:v>
                </c:pt>
                <c:pt idx="2263">
                  <c:v>369.51517851779323</c:v>
                </c:pt>
                <c:pt idx="2264">
                  <c:v>0.65925983475717165</c:v>
                </c:pt>
                <c:pt idx="2265">
                  <c:v>748.95135467177192</c:v>
                </c:pt>
                <c:pt idx="2266">
                  <c:v>-2.4227855592741809</c:v>
                </c:pt>
                <c:pt idx="2267">
                  <c:v>9.3994178061174711</c:v>
                </c:pt>
                <c:pt idx="2268">
                  <c:v>52.649295513556993</c:v>
                </c:pt>
                <c:pt idx="2269">
                  <c:v>31.508454738535164</c:v>
                </c:pt>
                <c:pt idx="2270">
                  <c:v>57.345805112403738</c:v>
                </c:pt>
                <c:pt idx="2271">
                  <c:v>-46.517182074010968</c:v>
                </c:pt>
                <c:pt idx="2272">
                  <c:v>37.12086698268687</c:v>
                </c:pt>
                <c:pt idx="2273">
                  <c:v>6.7324576389071433</c:v>
                </c:pt>
                <c:pt idx="2274">
                  <c:v>10.639343150053232</c:v>
                </c:pt>
                <c:pt idx="2275">
                  <c:v>1.0944323789760375</c:v>
                </c:pt>
                <c:pt idx="2276">
                  <c:v>41.777374138847897</c:v>
                </c:pt>
                <c:pt idx="2277">
                  <c:v>63.225350045326437</c:v>
                </c:pt>
                <c:pt idx="2278">
                  <c:v>-19.540103097509004</c:v>
                </c:pt>
                <c:pt idx="2279">
                  <c:v>13.378461431762881</c:v>
                </c:pt>
                <c:pt idx="2280">
                  <c:v>19.043535648275391</c:v>
                </c:pt>
                <c:pt idx="2281">
                  <c:v>19.319048071814418</c:v>
                </c:pt>
                <c:pt idx="2282">
                  <c:v>-8.8941018702097736</c:v>
                </c:pt>
                <c:pt idx="2283">
                  <c:v>-6.6379378030214093</c:v>
                </c:pt>
                <c:pt idx="2284">
                  <c:v>52.078180567241802</c:v>
                </c:pt>
                <c:pt idx="2285">
                  <c:v>-8.1984510066042766</c:v>
                </c:pt>
                <c:pt idx="2286">
                  <c:v>23.747096070240016</c:v>
                </c:pt>
                <c:pt idx="2287">
                  <c:v>23.751999428843373</c:v>
                </c:pt>
                <c:pt idx="2288">
                  <c:v>8.0815498315236081</c:v>
                </c:pt>
                <c:pt idx="2289">
                  <c:v>6.0674526930028527</c:v>
                </c:pt>
                <c:pt idx="2290">
                  <c:v>-18.316193416285369</c:v>
                </c:pt>
                <c:pt idx="2291">
                  <c:v>41.761357553824382</c:v>
                </c:pt>
                <c:pt idx="2292">
                  <c:v>-6.9621478746750203</c:v>
                </c:pt>
                <c:pt idx="2293">
                  <c:v>12.200816898139752</c:v>
                </c:pt>
                <c:pt idx="2294">
                  <c:v>48.211859541864122</c:v>
                </c:pt>
                <c:pt idx="2295">
                  <c:v>37.795722554140788</c:v>
                </c:pt>
                <c:pt idx="2296">
                  <c:v>-19.961679023569019</c:v>
                </c:pt>
                <c:pt idx="2297">
                  <c:v>-4.3401192416097727</c:v>
                </c:pt>
                <c:pt idx="2298">
                  <c:v>162.8719413342686</c:v>
                </c:pt>
                <c:pt idx="2299">
                  <c:v>338.13343779754848</c:v>
                </c:pt>
                <c:pt idx="2300">
                  <c:v>16.510352140794392</c:v>
                </c:pt>
                <c:pt idx="2301">
                  <c:v>1.7201318525048392</c:v>
                </c:pt>
                <c:pt idx="2302">
                  <c:v>18.63567673788382</c:v>
                </c:pt>
                <c:pt idx="2303">
                  <c:v>46.498272057578276</c:v>
                </c:pt>
                <c:pt idx="2304">
                  <c:v>33.98088390314831</c:v>
                </c:pt>
                <c:pt idx="2305">
                  <c:v>14.127637060946462</c:v>
                </c:pt>
                <c:pt idx="2306">
                  <c:v>92.313838883551071</c:v>
                </c:pt>
                <c:pt idx="2307">
                  <c:v>113.22690728128221</c:v>
                </c:pt>
                <c:pt idx="2308">
                  <c:v>-14.8302477291318</c:v>
                </c:pt>
                <c:pt idx="2309">
                  <c:v>-8.537944731376518</c:v>
                </c:pt>
                <c:pt idx="2310">
                  <c:v>0.58339357936378156</c:v>
                </c:pt>
                <c:pt idx="2311">
                  <c:v>6.6186681574255299</c:v>
                </c:pt>
                <c:pt idx="2312">
                  <c:v>155.92872596188795</c:v>
                </c:pt>
                <c:pt idx="2313">
                  <c:v>11.615359475878813</c:v>
                </c:pt>
                <c:pt idx="2314">
                  <c:v>-2.8195677826137873</c:v>
                </c:pt>
                <c:pt idx="2315">
                  <c:v>-157.30007940837251</c:v>
                </c:pt>
                <c:pt idx="2316">
                  <c:v>15.463615954760163</c:v>
                </c:pt>
                <c:pt idx="2317">
                  <c:v>15.462994114759896</c:v>
                </c:pt>
                <c:pt idx="2318">
                  <c:v>43.867274565091101</c:v>
                </c:pt>
                <c:pt idx="2319">
                  <c:v>-6.6976671589715995</c:v>
                </c:pt>
                <c:pt idx="2320">
                  <c:v>422.37348450787772</c:v>
                </c:pt>
                <c:pt idx="2321">
                  <c:v>-14.396585612057001</c:v>
                </c:pt>
                <c:pt idx="2322">
                  <c:v>-24.801208698209702</c:v>
                </c:pt>
                <c:pt idx="2323">
                  <c:v>57.727955358400585</c:v>
                </c:pt>
                <c:pt idx="2324">
                  <c:v>152.36683913520179</c:v>
                </c:pt>
                <c:pt idx="2325">
                  <c:v>13.341728560951157</c:v>
                </c:pt>
                <c:pt idx="2326">
                  <c:v>53.83815903632042</c:v>
                </c:pt>
                <c:pt idx="2327">
                  <c:v>-12.293074720989562</c:v>
                </c:pt>
                <c:pt idx="2328">
                  <c:v>81.190072647811519</c:v>
                </c:pt>
                <c:pt idx="2329">
                  <c:v>57.836343121306889</c:v>
                </c:pt>
                <c:pt idx="2330">
                  <c:v>-33.728054244843612</c:v>
                </c:pt>
                <c:pt idx="2331">
                  <c:v>179.66924462224409</c:v>
                </c:pt>
                <c:pt idx="2332">
                  <c:v>24.59835026106472</c:v>
                </c:pt>
                <c:pt idx="2333">
                  <c:v>109.83414615082587</c:v>
                </c:pt>
                <c:pt idx="2334">
                  <c:v>0.52278378046703045</c:v>
                </c:pt>
                <c:pt idx="2335">
                  <c:v>0.52278378046703045</c:v>
                </c:pt>
                <c:pt idx="2336">
                  <c:v>399.89171813141246</c:v>
                </c:pt>
                <c:pt idx="2337">
                  <c:v>14.739334262750827</c:v>
                </c:pt>
                <c:pt idx="2338">
                  <c:v>10.487534060178596</c:v>
                </c:pt>
                <c:pt idx="2339">
                  <c:v>25.714367418968838</c:v>
                </c:pt>
                <c:pt idx="2340">
                  <c:v>35.658945071575005</c:v>
                </c:pt>
                <c:pt idx="2341">
                  <c:v>34.275629626368342</c:v>
                </c:pt>
                <c:pt idx="2342">
                  <c:v>108.18537954903611</c:v>
                </c:pt>
                <c:pt idx="2343">
                  <c:v>8.2667220466661977</c:v>
                </c:pt>
                <c:pt idx="2344">
                  <c:v>160.32784945746508</c:v>
                </c:pt>
                <c:pt idx="2345">
                  <c:v>241.95675249912992</c:v>
                </c:pt>
                <c:pt idx="2346">
                  <c:v>22.168647044817842</c:v>
                </c:pt>
                <c:pt idx="2347">
                  <c:v>14.831360629747996</c:v>
                </c:pt>
                <c:pt idx="2348">
                  <c:v>32.480408164567919</c:v>
                </c:pt>
                <c:pt idx="2349">
                  <c:v>0</c:v>
                </c:pt>
                <c:pt idx="2350">
                  <c:v>0</c:v>
                </c:pt>
                <c:pt idx="2351">
                  <c:v>-38.138133471707356</c:v>
                </c:pt>
                <c:pt idx="2352">
                  <c:v>5.8714082222957948</c:v>
                </c:pt>
                <c:pt idx="2353">
                  <c:v>5.8714082222957948</c:v>
                </c:pt>
                <c:pt idx="2354">
                  <c:v>43.836019551646913</c:v>
                </c:pt>
                <c:pt idx="2355">
                  <c:v>171.54164448162012</c:v>
                </c:pt>
                <c:pt idx="2356">
                  <c:v>-12.890655132049103</c:v>
                </c:pt>
                <c:pt idx="2357">
                  <c:v>0.64023837194782229</c:v>
                </c:pt>
                <c:pt idx="2358">
                  <c:v>-1.1609464964372647</c:v>
                </c:pt>
                <c:pt idx="2359">
                  <c:v>-8.5625815459028338</c:v>
                </c:pt>
                <c:pt idx="2360">
                  <c:v>-8.5625815459028338</c:v>
                </c:pt>
                <c:pt idx="2361">
                  <c:v>-18.850708922065017</c:v>
                </c:pt>
                <c:pt idx="2362">
                  <c:v>2.4320072151670642</c:v>
                </c:pt>
                <c:pt idx="2363">
                  <c:v>66.926930331151112</c:v>
                </c:pt>
                <c:pt idx="2364">
                  <c:v>-8.3090257466840125</c:v>
                </c:pt>
                <c:pt idx="2365">
                  <c:v>50.436101989163326</c:v>
                </c:pt>
                <c:pt idx="2366">
                  <c:v>2.1867229040716749</c:v>
                </c:pt>
                <c:pt idx="2367">
                  <c:v>27.071079348508992</c:v>
                </c:pt>
                <c:pt idx="2368">
                  <c:v>12.301092914783471</c:v>
                </c:pt>
                <c:pt idx="2369">
                  <c:v>12.928062681963034</c:v>
                </c:pt>
                <c:pt idx="2370">
                  <c:v>152.68906828284005</c:v>
                </c:pt>
                <c:pt idx="2371">
                  <c:v>4.7773455645610232</c:v>
                </c:pt>
                <c:pt idx="2372">
                  <c:v>61.918608531970989</c:v>
                </c:pt>
                <c:pt idx="2373">
                  <c:v>61.914387726985851</c:v>
                </c:pt>
                <c:pt idx="2374">
                  <c:v>-9.1805570204499531</c:v>
                </c:pt>
                <c:pt idx="2375">
                  <c:v>69.86078470517603</c:v>
                </c:pt>
                <c:pt idx="2376">
                  <c:v>192.08625248537791</c:v>
                </c:pt>
                <c:pt idx="2377">
                  <c:v>70.685155531349352</c:v>
                </c:pt>
                <c:pt idx="2378">
                  <c:v>108.39911688805272</c:v>
                </c:pt>
                <c:pt idx="2379">
                  <c:v>90.562083724493718</c:v>
                </c:pt>
                <c:pt idx="2380">
                  <c:v>46.102147293970411</c:v>
                </c:pt>
                <c:pt idx="2381">
                  <c:v>17.195976400651748</c:v>
                </c:pt>
                <c:pt idx="2382">
                  <c:v>12.334331530473854</c:v>
                </c:pt>
                <c:pt idx="2383">
                  <c:v>23.400342700315001</c:v>
                </c:pt>
                <c:pt idx="2384">
                  <c:v>9.2653837586104721</c:v>
                </c:pt>
                <c:pt idx="2385">
                  <c:v>164.75274720141621</c:v>
                </c:pt>
                <c:pt idx="2386">
                  <c:v>9.0094792537060258</c:v>
                </c:pt>
                <c:pt idx="2387">
                  <c:v>32.515660151074329</c:v>
                </c:pt>
                <c:pt idx="2388">
                  <c:v>32.518793747326832</c:v>
                </c:pt>
                <c:pt idx="2389">
                  <c:v>14.46503376881887</c:v>
                </c:pt>
                <c:pt idx="2390">
                  <c:v>112.89494254943537</c:v>
                </c:pt>
                <c:pt idx="2391">
                  <c:v>46.26860118076111</c:v>
                </c:pt>
                <c:pt idx="2392">
                  <c:v>-26.884107413062583</c:v>
                </c:pt>
                <c:pt idx="2393">
                  <c:v>55.693171901178729</c:v>
                </c:pt>
                <c:pt idx="2394">
                  <c:v>-1.3602135958144426</c:v>
                </c:pt>
                <c:pt idx="2395">
                  <c:v>88.049682352493392</c:v>
                </c:pt>
                <c:pt idx="2396">
                  <c:v>2.7242519420558016</c:v>
                </c:pt>
                <c:pt idx="2397">
                  <c:v>19.691674297157462</c:v>
                </c:pt>
                <c:pt idx="2398">
                  <c:v>10.988692584019097</c:v>
                </c:pt>
                <c:pt idx="2399">
                  <c:v>18.690368114710601</c:v>
                </c:pt>
                <c:pt idx="2400">
                  <c:v>85.241355026407675</c:v>
                </c:pt>
                <c:pt idx="2401">
                  <c:v>-26.330296382698421</c:v>
                </c:pt>
                <c:pt idx="2402">
                  <c:v>1.1048720602064213</c:v>
                </c:pt>
                <c:pt idx="2403">
                  <c:v>375.15218887926835</c:v>
                </c:pt>
                <c:pt idx="2404">
                  <c:v>-7.58231487125299</c:v>
                </c:pt>
                <c:pt idx="2405">
                  <c:v>36.870657702633636</c:v>
                </c:pt>
                <c:pt idx="2406">
                  <c:v>434.49305484172555</c:v>
                </c:pt>
                <c:pt idx="2407">
                  <c:v>27.949213241185813</c:v>
                </c:pt>
                <c:pt idx="2408">
                  <c:v>45.679986775971969</c:v>
                </c:pt>
                <c:pt idx="2409">
                  <c:v>7.7691707727545447</c:v>
                </c:pt>
                <c:pt idx="2410">
                  <c:v>75.68372758358953</c:v>
                </c:pt>
                <c:pt idx="2411">
                  <c:v>61.167748636630549</c:v>
                </c:pt>
                <c:pt idx="2412">
                  <c:v>37.5334268990621</c:v>
                </c:pt>
                <c:pt idx="2413">
                  <c:v>-0.59817566706477809</c:v>
                </c:pt>
                <c:pt idx="2414">
                  <c:v>23.972163991289989</c:v>
                </c:pt>
                <c:pt idx="2415">
                  <c:v>24.753126737629739</c:v>
                </c:pt>
                <c:pt idx="2416">
                  <c:v>30.29582894879238</c:v>
                </c:pt>
                <c:pt idx="2417">
                  <c:v>0</c:v>
                </c:pt>
                <c:pt idx="2418">
                  <c:v>-8.5609483742548278</c:v>
                </c:pt>
                <c:pt idx="2419">
                  <c:v>29.413365264672624</c:v>
                </c:pt>
                <c:pt idx="2420">
                  <c:v>15.618098949441544</c:v>
                </c:pt>
                <c:pt idx="2421">
                  <c:v>43.188392740702113</c:v>
                </c:pt>
                <c:pt idx="2422">
                  <c:v>214.18775825546393</c:v>
                </c:pt>
                <c:pt idx="2423">
                  <c:v>196.0123867806339</c:v>
                </c:pt>
                <c:pt idx="2424">
                  <c:v>-8.6911523787224052</c:v>
                </c:pt>
                <c:pt idx="2425">
                  <c:v>12.579454731958871</c:v>
                </c:pt>
                <c:pt idx="2426">
                  <c:v>2.4987176193592142</c:v>
                </c:pt>
                <c:pt idx="2427">
                  <c:v>31.426350892701013</c:v>
                </c:pt>
                <c:pt idx="2428">
                  <c:v>71.976197097542951</c:v>
                </c:pt>
                <c:pt idx="2429">
                  <c:v>25.565353393634048</c:v>
                </c:pt>
                <c:pt idx="2430">
                  <c:v>7.1517778417862985</c:v>
                </c:pt>
                <c:pt idx="2431">
                  <c:v>11.995739783639987</c:v>
                </c:pt>
                <c:pt idx="2432">
                  <c:v>21.757089198629462</c:v>
                </c:pt>
                <c:pt idx="2433">
                  <c:v>36.829916786144977</c:v>
                </c:pt>
                <c:pt idx="2434">
                  <c:v>0.8281822255918394</c:v>
                </c:pt>
                <c:pt idx="2435">
                  <c:v>-3.8590353543214393</c:v>
                </c:pt>
                <c:pt idx="2436">
                  <c:v>14.493421002601332</c:v>
                </c:pt>
                <c:pt idx="2437">
                  <c:v>42.19020225911899</c:v>
                </c:pt>
                <c:pt idx="2438">
                  <c:v>25.491724891452566</c:v>
                </c:pt>
                <c:pt idx="2439">
                  <c:v>-124.18791374690849</c:v>
                </c:pt>
                <c:pt idx="2440">
                  <c:v>91.073544602864686</c:v>
                </c:pt>
                <c:pt idx="2441">
                  <c:v>30.27543400312015</c:v>
                </c:pt>
                <c:pt idx="2442">
                  <c:v>25.181541373874456</c:v>
                </c:pt>
                <c:pt idx="2443">
                  <c:v>69.568392063556004</c:v>
                </c:pt>
                <c:pt idx="2444">
                  <c:v>128.62707906588622</c:v>
                </c:pt>
                <c:pt idx="2445">
                  <c:v>35.602360030161329</c:v>
                </c:pt>
                <c:pt idx="2446">
                  <c:v>-15.412524289241976</c:v>
                </c:pt>
                <c:pt idx="2447">
                  <c:v>226.1872158454056</c:v>
                </c:pt>
                <c:pt idx="2448">
                  <c:v>40.355107389272547</c:v>
                </c:pt>
                <c:pt idx="2449">
                  <c:v>19.071870782661811</c:v>
                </c:pt>
                <c:pt idx="2450">
                  <c:v>18.787895185678341</c:v>
                </c:pt>
                <c:pt idx="2451">
                  <c:v>-32.462091209703317</c:v>
                </c:pt>
                <c:pt idx="2452">
                  <c:v>120.55068777868807</c:v>
                </c:pt>
                <c:pt idx="2453">
                  <c:v>3.0389866511156614</c:v>
                </c:pt>
                <c:pt idx="2454">
                  <c:v>17.723711234154454</c:v>
                </c:pt>
                <c:pt idx="2455">
                  <c:v>7.0886246868049785</c:v>
                </c:pt>
                <c:pt idx="2456">
                  <c:v>57.223977022955587</c:v>
                </c:pt>
                <c:pt idx="2457">
                  <c:v>59.878424585836427</c:v>
                </c:pt>
                <c:pt idx="2458">
                  <c:v>-12.848923383952338</c:v>
                </c:pt>
                <c:pt idx="2459">
                  <c:v>99.348591858812227</c:v>
                </c:pt>
                <c:pt idx="2460">
                  <c:v>16.150118710631425</c:v>
                </c:pt>
                <c:pt idx="2461">
                  <c:v>-1.9586708330007048</c:v>
                </c:pt>
                <c:pt idx="2462">
                  <c:v>-5.5942369265447391</c:v>
                </c:pt>
                <c:pt idx="2463">
                  <c:v>26.070746791487451</c:v>
                </c:pt>
                <c:pt idx="2464">
                  <c:v>111.76857180086633</c:v>
                </c:pt>
                <c:pt idx="2465">
                  <c:v>32.517263641030603</c:v>
                </c:pt>
                <c:pt idx="2466">
                  <c:v>41.401322768754419</c:v>
                </c:pt>
                <c:pt idx="2467">
                  <c:v>100.44899239991454</c:v>
                </c:pt>
                <c:pt idx="2468">
                  <c:v>83.175993831875502</c:v>
                </c:pt>
                <c:pt idx="2469">
                  <c:v>-3.2628619621730848</c:v>
                </c:pt>
                <c:pt idx="2470">
                  <c:v>42.189529529853459</c:v>
                </c:pt>
                <c:pt idx="2471">
                  <c:v>42.189529529853459</c:v>
                </c:pt>
                <c:pt idx="2472">
                  <c:v>42.179668365827538</c:v>
                </c:pt>
                <c:pt idx="2473">
                  <c:v>42.179668365827538</c:v>
                </c:pt>
                <c:pt idx="2474">
                  <c:v>28.306471405005116</c:v>
                </c:pt>
                <c:pt idx="2475">
                  <c:v>28.308017311883663</c:v>
                </c:pt>
                <c:pt idx="2476">
                  <c:v>58.067953811611943</c:v>
                </c:pt>
                <c:pt idx="2477">
                  <c:v>14.654474210815525</c:v>
                </c:pt>
                <c:pt idx="2478">
                  <c:v>24.88165089491531</c:v>
                </c:pt>
                <c:pt idx="2479">
                  <c:v>35.340881347759073</c:v>
                </c:pt>
                <c:pt idx="2480">
                  <c:v>459.99243885530149</c:v>
                </c:pt>
                <c:pt idx="2481">
                  <c:v>23.20153328690456</c:v>
                </c:pt>
                <c:pt idx="2482">
                  <c:v>151.8119629950049</c:v>
                </c:pt>
                <c:pt idx="2483">
                  <c:v>7.2786147160887724</c:v>
                </c:pt>
                <c:pt idx="2484">
                  <c:v>-18.168493237757936</c:v>
                </c:pt>
                <c:pt idx="2485">
                  <c:v>-18.67226055967177</c:v>
                </c:pt>
                <c:pt idx="2486">
                  <c:v>134.96084009046183</c:v>
                </c:pt>
                <c:pt idx="2487">
                  <c:v>42.89879519577164</c:v>
                </c:pt>
                <c:pt idx="2488">
                  <c:v>431.48814008804169</c:v>
                </c:pt>
                <c:pt idx="2489">
                  <c:v>-47.485056368397608</c:v>
                </c:pt>
                <c:pt idx="2490">
                  <c:v>111.46575966303179</c:v>
                </c:pt>
                <c:pt idx="2491">
                  <c:v>7.2226109678004322</c:v>
                </c:pt>
                <c:pt idx="2492">
                  <c:v>43.24096793125581</c:v>
                </c:pt>
                <c:pt idx="2493">
                  <c:v>5.2237286246469079</c:v>
                </c:pt>
                <c:pt idx="2494">
                  <c:v>-10.138602886514981</c:v>
                </c:pt>
                <c:pt idx="2495">
                  <c:v>24.968810897361287</c:v>
                </c:pt>
                <c:pt idx="2496">
                  <c:v>107.19889560938726</c:v>
                </c:pt>
                <c:pt idx="2497">
                  <c:v>153.24681244295491</c:v>
                </c:pt>
                <c:pt idx="2498">
                  <c:v>-19.590225050559336</c:v>
                </c:pt>
                <c:pt idx="2499">
                  <c:v>61.103579220246971</c:v>
                </c:pt>
                <c:pt idx="2500">
                  <c:v>57.51613074391409</c:v>
                </c:pt>
                <c:pt idx="2501">
                  <c:v>38.50994930929761</c:v>
                </c:pt>
                <c:pt idx="2502">
                  <c:v>887.33387672005063</c:v>
                </c:pt>
                <c:pt idx="2503">
                  <c:v>20.160331787616322</c:v>
                </c:pt>
                <c:pt idx="2504">
                  <c:v>20.160331787616322</c:v>
                </c:pt>
                <c:pt idx="2505">
                  <c:v>42.38656342065746</c:v>
                </c:pt>
                <c:pt idx="2506">
                  <c:v>189.04431518469116</c:v>
                </c:pt>
                <c:pt idx="2507">
                  <c:v>12.151381337871706</c:v>
                </c:pt>
                <c:pt idx="2508">
                  <c:v>22.526084280425994</c:v>
                </c:pt>
                <c:pt idx="2509">
                  <c:v>-0.23951232580775197</c:v>
                </c:pt>
                <c:pt idx="2510">
                  <c:v>54.346775455410913</c:v>
                </c:pt>
                <c:pt idx="2511">
                  <c:v>0</c:v>
                </c:pt>
                <c:pt idx="2512">
                  <c:v>15.261420284646794</c:v>
                </c:pt>
                <c:pt idx="2513">
                  <c:v>107.49274738894478</c:v>
                </c:pt>
                <c:pt idx="2514">
                  <c:v>62.774459446406084</c:v>
                </c:pt>
                <c:pt idx="2515">
                  <c:v>18.369128308227186</c:v>
                </c:pt>
                <c:pt idx="2516">
                  <c:v>51.46740268808518</c:v>
                </c:pt>
                <c:pt idx="2517">
                  <c:v>26.145479314170814</c:v>
                </c:pt>
                <c:pt idx="2518">
                  <c:v>41.489904214781106</c:v>
                </c:pt>
                <c:pt idx="2519">
                  <c:v>63.099529269001316</c:v>
                </c:pt>
                <c:pt idx="2520">
                  <c:v>414.94950064988717</c:v>
                </c:pt>
                <c:pt idx="2521">
                  <c:v>115.81604995385612</c:v>
                </c:pt>
                <c:pt idx="2522">
                  <c:v>454.70648411584659</c:v>
                </c:pt>
                <c:pt idx="2523">
                  <c:v>-2.6922488208681958</c:v>
                </c:pt>
                <c:pt idx="2524">
                  <c:v>289.86346702597035</c:v>
                </c:pt>
                <c:pt idx="2525">
                  <c:v>22.987633519728327</c:v>
                </c:pt>
                <c:pt idx="2526">
                  <c:v>4.5939432355686085</c:v>
                </c:pt>
                <c:pt idx="2527">
                  <c:v>214.61665646069835</c:v>
                </c:pt>
                <c:pt idx="2528">
                  <c:v>92.507228009411946</c:v>
                </c:pt>
                <c:pt idx="2529">
                  <c:v>-11.124265109357498</c:v>
                </c:pt>
                <c:pt idx="2530">
                  <c:v>25.777001504970556</c:v>
                </c:pt>
                <c:pt idx="2531">
                  <c:v>5.6340541845052163</c:v>
                </c:pt>
                <c:pt idx="2532">
                  <c:v>-16.136129842598926</c:v>
                </c:pt>
                <c:pt idx="2533">
                  <c:v>255.70579072677688</c:v>
                </c:pt>
                <c:pt idx="2534">
                  <c:v>4.8974723001219418E-2</c:v>
                </c:pt>
                <c:pt idx="2535">
                  <c:v>4.8974723001219418E-2</c:v>
                </c:pt>
                <c:pt idx="2536">
                  <c:v>186.79830753197987</c:v>
                </c:pt>
                <c:pt idx="2537">
                  <c:v>-0.14137887429933732</c:v>
                </c:pt>
                <c:pt idx="2538">
                  <c:v>3.5565548633941453</c:v>
                </c:pt>
                <c:pt idx="2539">
                  <c:v>16.189128461836539</c:v>
                </c:pt>
                <c:pt idx="2540">
                  <c:v>15.674885326746599</c:v>
                </c:pt>
                <c:pt idx="2541">
                  <c:v>48.538941967694903</c:v>
                </c:pt>
                <c:pt idx="2542">
                  <c:v>-3.2120994929828823</c:v>
                </c:pt>
                <c:pt idx="2543">
                  <c:v>43.827972315830955</c:v>
                </c:pt>
                <c:pt idx="2544">
                  <c:v>40.726499307765742</c:v>
                </c:pt>
                <c:pt idx="2545">
                  <c:v>34.251866118585994</c:v>
                </c:pt>
                <c:pt idx="2546">
                  <c:v>-0.21010323184862145</c:v>
                </c:pt>
                <c:pt idx="2547">
                  <c:v>-1.9041830425254465</c:v>
                </c:pt>
                <c:pt idx="2548">
                  <c:v>12.91308357136232</c:v>
                </c:pt>
                <c:pt idx="2549">
                  <c:v>51.839563208489636</c:v>
                </c:pt>
                <c:pt idx="2550">
                  <c:v>100.7188467778943</c:v>
                </c:pt>
                <c:pt idx="2551">
                  <c:v>10.248411096724471</c:v>
                </c:pt>
                <c:pt idx="2552">
                  <c:v>71.398579283364825</c:v>
                </c:pt>
                <c:pt idx="2553">
                  <c:v>20.224949804124613</c:v>
                </c:pt>
                <c:pt idx="2554">
                  <c:v>42.384289443677851</c:v>
                </c:pt>
                <c:pt idx="2555">
                  <c:v>35.781093593908217</c:v>
                </c:pt>
                <c:pt idx="2556">
                  <c:v>469.97141045875344</c:v>
                </c:pt>
                <c:pt idx="2557">
                  <c:v>-5.5217871965515073</c:v>
                </c:pt>
                <c:pt idx="2558">
                  <c:v>109.75541667386238</c:v>
                </c:pt>
                <c:pt idx="2559">
                  <c:v>67.514211165577208</c:v>
                </c:pt>
                <c:pt idx="2560">
                  <c:v>-12.432913266997826</c:v>
                </c:pt>
                <c:pt idx="2561">
                  <c:v>9.7388865791857544</c:v>
                </c:pt>
                <c:pt idx="2562">
                  <c:v>41.307270448890932</c:v>
                </c:pt>
                <c:pt idx="2563">
                  <c:v>21.415565520610262</c:v>
                </c:pt>
                <c:pt idx="2564">
                  <c:v>21.415565520610262</c:v>
                </c:pt>
                <c:pt idx="2565">
                  <c:v>78.330688625571298</c:v>
                </c:pt>
                <c:pt idx="2566">
                  <c:v>460.03900352803407</c:v>
                </c:pt>
                <c:pt idx="2567">
                  <c:v>40.188934550133411</c:v>
                </c:pt>
                <c:pt idx="2568">
                  <c:v>51.578241624865043</c:v>
                </c:pt>
                <c:pt idx="2569">
                  <c:v>430.17451754407256</c:v>
                </c:pt>
                <c:pt idx="2570">
                  <c:v>47.889583007104896</c:v>
                </c:pt>
                <c:pt idx="2571">
                  <c:v>35.761246377793235</c:v>
                </c:pt>
                <c:pt idx="2572">
                  <c:v>37.620311080359201</c:v>
                </c:pt>
                <c:pt idx="2573">
                  <c:v>28.438580641810869</c:v>
                </c:pt>
                <c:pt idx="2574">
                  <c:v>17.538230750190312</c:v>
                </c:pt>
                <c:pt idx="2575">
                  <c:v>70.695954241337461</c:v>
                </c:pt>
                <c:pt idx="2576">
                  <c:v>51.586938305801119</c:v>
                </c:pt>
                <c:pt idx="2577">
                  <c:v>8.8833237445387336</c:v>
                </c:pt>
                <c:pt idx="2578">
                  <c:v>118.50764604053789</c:v>
                </c:pt>
                <c:pt idx="2579">
                  <c:v>199.67134734072548</c:v>
                </c:pt>
                <c:pt idx="2580">
                  <c:v>58.981344954967888</c:v>
                </c:pt>
                <c:pt idx="2581">
                  <c:v>52.426554625355379</c:v>
                </c:pt>
                <c:pt idx="2582">
                  <c:v>39.471673372573434</c:v>
                </c:pt>
                <c:pt idx="2583">
                  <c:v>-13.190374046572343</c:v>
                </c:pt>
                <c:pt idx="2584">
                  <c:v>183.24694104501421</c:v>
                </c:pt>
                <c:pt idx="2585">
                  <c:v>724.31085835001136</c:v>
                </c:pt>
                <c:pt idx="2586">
                  <c:v>17.151554695657119</c:v>
                </c:pt>
                <c:pt idx="2587">
                  <c:v>72.010752481660788</c:v>
                </c:pt>
                <c:pt idx="2588">
                  <c:v>7.9048359212382016</c:v>
                </c:pt>
                <c:pt idx="2589">
                  <c:v>316.01407257355919</c:v>
                </c:pt>
                <c:pt idx="2590">
                  <c:v>-3.5603015136802059</c:v>
                </c:pt>
                <c:pt idx="2591">
                  <c:v>24.194223664019624</c:v>
                </c:pt>
                <c:pt idx="2592">
                  <c:v>58.80495312478638</c:v>
                </c:pt>
                <c:pt idx="2593">
                  <c:v>6.589417169977577</c:v>
                </c:pt>
                <c:pt idx="2594">
                  <c:v>15.864645570688486</c:v>
                </c:pt>
                <c:pt idx="2595">
                  <c:v>46.132960979815891</c:v>
                </c:pt>
                <c:pt idx="2596">
                  <c:v>12.461675111672559</c:v>
                </c:pt>
                <c:pt idx="2597">
                  <c:v>8.8062110753133656</c:v>
                </c:pt>
                <c:pt idx="2598">
                  <c:v>31.238947705090645</c:v>
                </c:pt>
                <c:pt idx="2599">
                  <c:v>31.615877318170497</c:v>
                </c:pt>
                <c:pt idx="2600">
                  <c:v>75.007307354057218</c:v>
                </c:pt>
                <c:pt idx="2601">
                  <c:v>23.391431017708136</c:v>
                </c:pt>
                <c:pt idx="2602">
                  <c:v>-6.0476263486074711</c:v>
                </c:pt>
                <c:pt idx="2603">
                  <c:v>131.70854487167875</c:v>
                </c:pt>
                <c:pt idx="2604">
                  <c:v>4.3462891799922456</c:v>
                </c:pt>
                <c:pt idx="2605">
                  <c:v>38.704850696336571</c:v>
                </c:pt>
                <c:pt idx="2606">
                  <c:v>61.112081084154333</c:v>
                </c:pt>
                <c:pt idx="2607">
                  <c:v>214.16100573408306</c:v>
                </c:pt>
                <c:pt idx="2608">
                  <c:v>19.444041316092633</c:v>
                </c:pt>
                <c:pt idx="2609">
                  <c:v>51.825697607564372</c:v>
                </c:pt>
                <c:pt idx="2610">
                  <c:v>51.830484034002879</c:v>
                </c:pt>
                <c:pt idx="2611">
                  <c:v>185.25721207537373</c:v>
                </c:pt>
                <c:pt idx="2612">
                  <c:v>191.57503185694151</c:v>
                </c:pt>
                <c:pt idx="2613">
                  <c:v>-75.519419800043778</c:v>
                </c:pt>
                <c:pt idx="2614">
                  <c:v>15.465356527181816</c:v>
                </c:pt>
                <c:pt idx="2615">
                  <c:v>65.587327983951994</c:v>
                </c:pt>
                <c:pt idx="2616">
                  <c:v>13.301204199550231</c:v>
                </c:pt>
                <c:pt idx="2617">
                  <c:v>-20.657332345065015</c:v>
                </c:pt>
                <c:pt idx="2618">
                  <c:v>118.67812166269536</c:v>
                </c:pt>
                <c:pt idx="2619">
                  <c:v>42.620409386098459</c:v>
                </c:pt>
                <c:pt idx="2620">
                  <c:v>34.429184626216589</c:v>
                </c:pt>
                <c:pt idx="2621">
                  <c:v>951.04681599789308</c:v>
                </c:pt>
                <c:pt idx="2622">
                  <c:v>147.8230035051815</c:v>
                </c:pt>
                <c:pt idx="2623">
                  <c:v>25.985259870167418</c:v>
                </c:pt>
                <c:pt idx="2624">
                  <c:v>8.6350390850772474</c:v>
                </c:pt>
                <c:pt idx="2625">
                  <c:v>63.823827524468342</c:v>
                </c:pt>
                <c:pt idx="2626">
                  <c:v>20.257528164002157</c:v>
                </c:pt>
                <c:pt idx="2627">
                  <c:v>5.14038029145902</c:v>
                </c:pt>
                <c:pt idx="2628">
                  <c:v>50.402399855195952</c:v>
                </c:pt>
                <c:pt idx="2629">
                  <c:v>17.195842529254932</c:v>
                </c:pt>
                <c:pt idx="2630">
                  <c:v>10.233112320026954</c:v>
                </c:pt>
                <c:pt idx="2631">
                  <c:v>160.63521529330595</c:v>
                </c:pt>
                <c:pt idx="2632">
                  <c:v>129.10921582765084</c:v>
                </c:pt>
                <c:pt idx="2633">
                  <c:v>0</c:v>
                </c:pt>
                <c:pt idx="2634">
                  <c:v>33.592344100074556</c:v>
                </c:pt>
                <c:pt idx="2635">
                  <c:v>50.322542431581233</c:v>
                </c:pt>
                <c:pt idx="2636">
                  <c:v>26.725028116495924</c:v>
                </c:pt>
                <c:pt idx="2637">
                  <c:v>73.564349074724745</c:v>
                </c:pt>
                <c:pt idx="2638">
                  <c:v>9.5804370329962918</c:v>
                </c:pt>
                <c:pt idx="2639">
                  <c:v>45.828632119931441</c:v>
                </c:pt>
                <c:pt idx="2640">
                  <c:v>8.7630418226660023</c:v>
                </c:pt>
                <c:pt idx="2641">
                  <c:v>125.80646013123005</c:v>
                </c:pt>
                <c:pt idx="2642">
                  <c:v>-15.920157141294567</c:v>
                </c:pt>
                <c:pt idx="2643">
                  <c:v>158.57070989779163</c:v>
                </c:pt>
                <c:pt idx="2644">
                  <c:v>36.599280086145143</c:v>
                </c:pt>
                <c:pt idx="2645">
                  <c:v>24.794063789543724</c:v>
                </c:pt>
                <c:pt idx="2646">
                  <c:v>24.795079187118521</c:v>
                </c:pt>
                <c:pt idx="2647">
                  <c:v>38.243638326473402</c:v>
                </c:pt>
                <c:pt idx="2648">
                  <c:v>111.15308692631149</c:v>
                </c:pt>
                <c:pt idx="2649">
                  <c:v>68.367636437309955</c:v>
                </c:pt>
                <c:pt idx="2650">
                  <c:v>13.198296069275413</c:v>
                </c:pt>
                <c:pt idx="2651">
                  <c:v>44.926599271929376</c:v>
                </c:pt>
                <c:pt idx="2652">
                  <c:v>90.366177045179455</c:v>
                </c:pt>
                <c:pt idx="2653">
                  <c:v>26.359461096982326</c:v>
                </c:pt>
                <c:pt idx="2654">
                  <c:v>21.32522249967402</c:v>
                </c:pt>
                <c:pt idx="2655">
                  <c:v>46.617412493633701</c:v>
                </c:pt>
                <c:pt idx="2656">
                  <c:v>32.167594919890668</c:v>
                </c:pt>
                <c:pt idx="2657">
                  <c:v>52.199160214923076</c:v>
                </c:pt>
                <c:pt idx="2658">
                  <c:v>-24.794406148198593</c:v>
                </c:pt>
                <c:pt idx="2659">
                  <c:v>18.9712333704564</c:v>
                </c:pt>
                <c:pt idx="2660">
                  <c:v>57.849210856115164</c:v>
                </c:pt>
                <c:pt idx="2661">
                  <c:v>825.34793462400546</c:v>
                </c:pt>
                <c:pt idx="2662">
                  <c:v>253.7360441754322</c:v>
                </c:pt>
                <c:pt idx="2663">
                  <c:v>83.222566582395345</c:v>
                </c:pt>
                <c:pt idx="2664">
                  <c:v>55.226818099742594</c:v>
                </c:pt>
                <c:pt idx="2665">
                  <c:v>2.31047882840354E-2</c:v>
                </c:pt>
                <c:pt idx="2666">
                  <c:v>3.692773368971944</c:v>
                </c:pt>
                <c:pt idx="2667">
                  <c:v>15.595742818112635</c:v>
                </c:pt>
                <c:pt idx="2668">
                  <c:v>16.520375160431321</c:v>
                </c:pt>
                <c:pt idx="2669">
                  <c:v>77.429021062561887</c:v>
                </c:pt>
                <c:pt idx="2670">
                  <c:v>0</c:v>
                </c:pt>
                <c:pt idx="2671">
                  <c:v>190.11464355097792</c:v>
                </c:pt>
                <c:pt idx="2672">
                  <c:v>34.662496945103612</c:v>
                </c:pt>
                <c:pt idx="2673">
                  <c:v>63.816485507749526</c:v>
                </c:pt>
                <c:pt idx="2674">
                  <c:v>146.96954774674359</c:v>
                </c:pt>
                <c:pt idx="2675">
                  <c:v>194.81403738082346</c:v>
                </c:pt>
                <c:pt idx="2676">
                  <c:v>69.407898330660075</c:v>
                </c:pt>
                <c:pt idx="2677">
                  <c:v>3.6003441278929751</c:v>
                </c:pt>
                <c:pt idx="2678">
                  <c:v>-14.799242389253974</c:v>
                </c:pt>
                <c:pt idx="2679">
                  <c:v>-0.88423988984524371</c:v>
                </c:pt>
                <c:pt idx="2680">
                  <c:v>57.045711903487167</c:v>
                </c:pt>
                <c:pt idx="2681">
                  <c:v>-14.288477889383145</c:v>
                </c:pt>
                <c:pt idx="2682">
                  <c:v>108.04283721325569</c:v>
                </c:pt>
                <c:pt idx="2683">
                  <c:v>-33.00259049082495</c:v>
                </c:pt>
                <c:pt idx="2684">
                  <c:v>97.385178995004011</c:v>
                </c:pt>
                <c:pt idx="2685">
                  <c:v>51.39342462301618</c:v>
                </c:pt>
                <c:pt idx="2686">
                  <c:v>51.376557388463581</c:v>
                </c:pt>
                <c:pt idx="2687">
                  <c:v>31.739153969186798</c:v>
                </c:pt>
                <c:pt idx="2688">
                  <c:v>3.7476413056048385</c:v>
                </c:pt>
                <c:pt idx="2689">
                  <c:v>53.608227120511152</c:v>
                </c:pt>
                <c:pt idx="2690">
                  <c:v>58.61203638534564</c:v>
                </c:pt>
                <c:pt idx="2691">
                  <c:v>10.106445727427841</c:v>
                </c:pt>
                <c:pt idx="2692">
                  <c:v>-11.879939565778153</c:v>
                </c:pt>
                <c:pt idx="2693">
                  <c:v>15.643559814234413</c:v>
                </c:pt>
                <c:pt idx="2694">
                  <c:v>90.685776903041855</c:v>
                </c:pt>
                <c:pt idx="2695">
                  <c:v>33.23019049676914</c:v>
                </c:pt>
                <c:pt idx="2696">
                  <c:v>-17.559128958426605</c:v>
                </c:pt>
                <c:pt idx="2697">
                  <c:v>12.751492333388047</c:v>
                </c:pt>
                <c:pt idx="2698">
                  <c:v>62.933805470111082</c:v>
                </c:pt>
                <c:pt idx="2699">
                  <c:v>16.911972834439464</c:v>
                </c:pt>
                <c:pt idx="2700">
                  <c:v>195.02544929965512</c:v>
                </c:pt>
                <c:pt idx="2701">
                  <c:v>273.06217228719794</c:v>
                </c:pt>
                <c:pt idx="2702">
                  <c:v>2.8665746391300875</c:v>
                </c:pt>
                <c:pt idx="2703">
                  <c:v>-63.97624864540068</c:v>
                </c:pt>
                <c:pt idx="2704">
                  <c:v>-4.8576255483720292</c:v>
                </c:pt>
                <c:pt idx="2705">
                  <c:v>2.2826741189669382</c:v>
                </c:pt>
                <c:pt idx="2706">
                  <c:v>241.10582739473628</c:v>
                </c:pt>
                <c:pt idx="2707">
                  <c:v>64.943712247192551</c:v>
                </c:pt>
                <c:pt idx="2708">
                  <c:v>12.33601224092234</c:v>
                </c:pt>
                <c:pt idx="2709">
                  <c:v>322.97342622931546</c:v>
                </c:pt>
                <c:pt idx="2710">
                  <c:v>25.710515629055163</c:v>
                </c:pt>
                <c:pt idx="2711">
                  <c:v>45.999948385655856</c:v>
                </c:pt>
                <c:pt idx="2712">
                  <c:v>239.36862893797365</c:v>
                </c:pt>
                <c:pt idx="2713">
                  <c:v>-8.2120837610859123</c:v>
                </c:pt>
                <c:pt idx="2714">
                  <c:v>22.00464744315487</c:v>
                </c:pt>
                <c:pt idx="2715">
                  <c:v>7.660000339913875</c:v>
                </c:pt>
                <c:pt idx="2716">
                  <c:v>2.0959770377677622</c:v>
                </c:pt>
                <c:pt idx="2717">
                  <c:v>30.27529389825493</c:v>
                </c:pt>
                <c:pt idx="2718">
                  <c:v>222.48590801444507</c:v>
                </c:pt>
                <c:pt idx="2719">
                  <c:v>20.365422670620745</c:v>
                </c:pt>
                <c:pt idx="2720">
                  <c:v>69.95724359159216</c:v>
                </c:pt>
                <c:pt idx="2721">
                  <c:v>102.11852618619967</c:v>
                </c:pt>
                <c:pt idx="2722">
                  <c:v>-2.4990855438058448</c:v>
                </c:pt>
                <c:pt idx="2723">
                  <c:v>156.71502617958063</c:v>
                </c:pt>
                <c:pt idx="2724">
                  <c:v>145.08924981392295</c:v>
                </c:pt>
                <c:pt idx="2725">
                  <c:v>19.642897982868153</c:v>
                </c:pt>
                <c:pt idx="2726">
                  <c:v>13.787178192226065</c:v>
                </c:pt>
                <c:pt idx="2727">
                  <c:v>-15.020845888764841</c:v>
                </c:pt>
                <c:pt idx="2728">
                  <c:v>157.59713033129316</c:v>
                </c:pt>
                <c:pt idx="2729">
                  <c:v>26.678418327728881</c:v>
                </c:pt>
                <c:pt idx="2730">
                  <c:v>23.493912739802457</c:v>
                </c:pt>
                <c:pt idx="2731">
                  <c:v>54.768815958364662</c:v>
                </c:pt>
                <c:pt idx="2732">
                  <c:v>29.842053891217024</c:v>
                </c:pt>
                <c:pt idx="2733">
                  <c:v>50.154118040244221</c:v>
                </c:pt>
                <c:pt idx="2734">
                  <c:v>41.339916648030361</c:v>
                </c:pt>
                <c:pt idx="2735">
                  <c:v>36.301202724270752</c:v>
                </c:pt>
                <c:pt idx="2736">
                  <c:v>25.909969180373029</c:v>
                </c:pt>
                <c:pt idx="2737">
                  <c:v>0.43941537020443128</c:v>
                </c:pt>
                <c:pt idx="2738">
                  <c:v>29.823263348014994</c:v>
                </c:pt>
                <c:pt idx="2739">
                  <c:v>52.57465323509529</c:v>
                </c:pt>
                <c:pt idx="2740">
                  <c:v>454.85316970271066</c:v>
                </c:pt>
                <c:pt idx="2741">
                  <c:v>-9.9833833083894863</c:v>
                </c:pt>
                <c:pt idx="2742">
                  <c:v>12.5373870080975</c:v>
                </c:pt>
                <c:pt idx="2743">
                  <c:v>72.651133455510916</c:v>
                </c:pt>
                <c:pt idx="2744">
                  <c:v>22.495242666319907</c:v>
                </c:pt>
                <c:pt idx="2745">
                  <c:v>1.8921388007947895</c:v>
                </c:pt>
                <c:pt idx="2746">
                  <c:v>81.213091765775545</c:v>
                </c:pt>
                <c:pt idx="2747">
                  <c:v>35.528677464553837</c:v>
                </c:pt>
                <c:pt idx="2748">
                  <c:v>30.986139959985994</c:v>
                </c:pt>
                <c:pt idx="2749">
                  <c:v>82.06619647291889</c:v>
                </c:pt>
                <c:pt idx="2750">
                  <c:v>92.343860650869971</c:v>
                </c:pt>
                <c:pt idx="2751">
                  <c:v>140.70192940188244</c:v>
                </c:pt>
                <c:pt idx="2752">
                  <c:v>26.755466403863188</c:v>
                </c:pt>
                <c:pt idx="2753">
                  <c:v>46.55974453367444</c:v>
                </c:pt>
                <c:pt idx="2754">
                  <c:v>222.29854315764561</c:v>
                </c:pt>
                <c:pt idx="2755">
                  <c:v>114.87051143083414</c:v>
                </c:pt>
                <c:pt idx="2756">
                  <c:v>78.189844331424766</c:v>
                </c:pt>
                <c:pt idx="2757">
                  <c:v>8.0666424841567714</c:v>
                </c:pt>
                <c:pt idx="2758">
                  <c:v>-4.414366313307843</c:v>
                </c:pt>
                <c:pt idx="2759">
                  <c:v>866.04800620071455</c:v>
                </c:pt>
                <c:pt idx="2760">
                  <c:v>70.45637669893398</c:v>
                </c:pt>
                <c:pt idx="2761">
                  <c:v>299.50346626091761</c:v>
                </c:pt>
                <c:pt idx="2762">
                  <c:v>13.790001872799417</c:v>
                </c:pt>
                <c:pt idx="2763">
                  <c:v>243.95016307887431</c:v>
                </c:pt>
                <c:pt idx="2764">
                  <c:v>103.12372154336094</c:v>
                </c:pt>
                <c:pt idx="2765">
                  <c:v>14.680795293414429</c:v>
                </c:pt>
                <c:pt idx="2766">
                  <c:v>242.32909075258388</c:v>
                </c:pt>
                <c:pt idx="2767">
                  <c:v>-3.4465999605126756</c:v>
                </c:pt>
                <c:pt idx="2768">
                  <c:v>139.62244462692158</c:v>
                </c:pt>
                <c:pt idx="2769">
                  <c:v>136.89710358785933</c:v>
                </c:pt>
                <c:pt idx="2770">
                  <c:v>22.249358919100633</c:v>
                </c:pt>
                <c:pt idx="2771">
                  <c:v>43.619118359743837</c:v>
                </c:pt>
                <c:pt idx="2772">
                  <c:v>43.641248457876806</c:v>
                </c:pt>
                <c:pt idx="2773">
                  <c:v>-0.51593189479938817</c:v>
                </c:pt>
                <c:pt idx="2774">
                  <c:v>327.37526809692042</c:v>
                </c:pt>
                <c:pt idx="2775">
                  <c:v>14.042467187829368</c:v>
                </c:pt>
                <c:pt idx="2776">
                  <c:v>324.94696910241788</c:v>
                </c:pt>
                <c:pt idx="2777">
                  <c:v>-1.4931747659698418</c:v>
                </c:pt>
                <c:pt idx="2778">
                  <c:v>112.50442018697917</c:v>
                </c:pt>
                <c:pt idx="2779">
                  <c:v>24.013169281451024</c:v>
                </c:pt>
                <c:pt idx="2780">
                  <c:v>358.26377904311119</c:v>
                </c:pt>
                <c:pt idx="2781">
                  <c:v>326.05575009191909</c:v>
                </c:pt>
                <c:pt idx="2782">
                  <c:v>5.6059878969586414</c:v>
                </c:pt>
                <c:pt idx="2783">
                  <c:v>70.322528811328311</c:v>
                </c:pt>
                <c:pt idx="2784">
                  <c:v>67.729763857895875</c:v>
                </c:pt>
                <c:pt idx="2785">
                  <c:v>1.5302494148219661</c:v>
                </c:pt>
                <c:pt idx="2786">
                  <c:v>194.7337885884115</c:v>
                </c:pt>
                <c:pt idx="2787">
                  <c:v>8.36834057199429</c:v>
                </c:pt>
                <c:pt idx="2788">
                  <c:v>46.446656657022899</c:v>
                </c:pt>
                <c:pt idx="2789">
                  <c:v>82.626098273265043</c:v>
                </c:pt>
                <c:pt idx="2790">
                  <c:v>29.291528823648232</c:v>
                </c:pt>
                <c:pt idx="2791">
                  <c:v>67.239473012314463</c:v>
                </c:pt>
                <c:pt idx="2792">
                  <c:v>0</c:v>
                </c:pt>
                <c:pt idx="2793">
                  <c:v>141.62270527485234</c:v>
                </c:pt>
                <c:pt idx="2794">
                  <c:v>15.679340584633479</c:v>
                </c:pt>
                <c:pt idx="2795">
                  <c:v>-8.0157701633837615</c:v>
                </c:pt>
                <c:pt idx="2796">
                  <c:v>-12.621735582999218</c:v>
                </c:pt>
                <c:pt idx="2797">
                  <c:v>101.62385076851852</c:v>
                </c:pt>
                <c:pt idx="2798">
                  <c:v>25.322140877747952</c:v>
                </c:pt>
                <c:pt idx="2799">
                  <c:v>31.562444415328873</c:v>
                </c:pt>
                <c:pt idx="2800">
                  <c:v>80.716679362111947</c:v>
                </c:pt>
                <c:pt idx="2801">
                  <c:v>-114.43075286247335</c:v>
                </c:pt>
                <c:pt idx="2802">
                  <c:v>483.28789572262298</c:v>
                </c:pt>
                <c:pt idx="2803">
                  <c:v>-2.2388984513164529</c:v>
                </c:pt>
                <c:pt idx="2804">
                  <c:v>54.940682587449068</c:v>
                </c:pt>
                <c:pt idx="2805">
                  <c:v>38.942291511561372</c:v>
                </c:pt>
                <c:pt idx="2806">
                  <c:v>-6.8054922963611801</c:v>
                </c:pt>
                <c:pt idx="2807">
                  <c:v>74.272437960122687</c:v>
                </c:pt>
                <c:pt idx="2808">
                  <c:v>29.441064389757656</c:v>
                </c:pt>
                <c:pt idx="2809">
                  <c:v>32.994826206313377</c:v>
                </c:pt>
                <c:pt idx="2810">
                  <c:v>64.312616725278474</c:v>
                </c:pt>
                <c:pt idx="2811">
                  <c:v>88.59963251964011</c:v>
                </c:pt>
                <c:pt idx="2812">
                  <c:v>441.67889358297788</c:v>
                </c:pt>
                <c:pt idx="2813">
                  <c:v>29.948529136040502</c:v>
                </c:pt>
                <c:pt idx="2814">
                  <c:v>66.447694906172217</c:v>
                </c:pt>
                <c:pt idx="2815">
                  <c:v>4.3040801107006805</c:v>
                </c:pt>
                <c:pt idx="2816">
                  <c:v>20.687336393067813</c:v>
                </c:pt>
                <c:pt idx="2817">
                  <c:v>69.66415823026351</c:v>
                </c:pt>
                <c:pt idx="2818">
                  <c:v>72.704892069642341</c:v>
                </c:pt>
                <c:pt idx="2819">
                  <c:v>104.72061392362933</c:v>
                </c:pt>
                <c:pt idx="2820">
                  <c:v>38.145573717525764</c:v>
                </c:pt>
                <c:pt idx="2821">
                  <c:v>7.384707551511192</c:v>
                </c:pt>
                <c:pt idx="2822">
                  <c:v>328.59805276004079</c:v>
                </c:pt>
                <c:pt idx="2823">
                  <c:v>-11.917293167327111</c:v>
                </c:pt>
                <c:pt idx="2824">
                  <c:v>17.477099784728967</c:v>
                </c:pt>
                <c:pt idx="2825">
                  <c:v>94.276905523602807</c:v>
                </c:pt>
                <c:pt idx="2826">
                  <c:v>-3.6942718868155877</c:v>
                </c:pt>
                <c:pt idx="2827">
                  <c:v>239.003124598971</c:v>
                </c:pt>
                <c:pt idx="2828">
                  <c:v>165.73581655359345</c:v>
                </c:pt>
                <c:pt idx="2829">
                  <c:v>46.399106301311939</c:v>
                </c:pt>
                <c:pt idx="2830">
                  <c:v>63.947397955735156</c:v>
                </c:pt>
                <c:pt idx="2831">
                  <c:v>121.3958276855835</c:v>
                </c:pt>
                <c:pt idx="2832">
                  <c:v>0</c:v>
                </c:pt>
                <c:pt idx="2833">
                  <c:v>2.8426318796155123</c:v>
                </c:pt>
                <c:pt idx="2834">
                  <c:v>152.65056611982749</c:v>
                </c:pt>
                <c:pt idx="2835">
                  <c:v>63.289503851681403</c:v>
                </c:pt>
                <c:pt idx="2836">
                  <c:v>-0.84241035525852148</c:v>
                </c:pt>
                <c:pt idx="2837">
                  <c:v>27.858527388537297</c:v>
                </c:pt>
                <c:pt idx="2838">
                  <c:v>32.393882488321488</c:v>
                </c:pt>
                <c:pt idx="2839">
                  <c:v>32.39527013505991</c:v>
                </c:pt>
                <c:pt idx="2840">
                  <c:v>16.933876145691979</c:v>
                </c:pt>
                <c:pt idx="2841">
                  <c:v>25.182094329827763</c:v>
                </c:pt>
                <c:pt idx="2842">
                  <c:v>74.131763137631452</c:v>
                </c:pt>
                <c:pt idx="2843">
                  <c:v>-6.8024775296385389</c:v>
                </c:pt>
                <c:pt idx="2844">
                  <c:v>367.8513315967553</c:v>
                </c:pt>
                <c:pt idx="2845">
                  <c:v>21.403746113770524</c:v>
                </c:pt>
                <c:pt idx="2846">
                  <c:v>193.44963907467778</c:v>
                </c:pt>
                <c:pt idx="2847">
                  <c:v>13.665246917534647</c:v>
                </c:pt>
                <c:pt idx="2848">
                  <c:v>-39.516445347608325</c:v>
                </c:pt>
                <c:pt idx="2849">
                  <c:v>-39.516445347608325</c:v>
                </c:pt>
                <c:pt idx="2850">
                  <c:v>124.27327089797153</c:v>
                </c:pt>
                <c:pt idx="2851">
                  <c:v>121.95391539925339</c:v>
                </c:pt>
                <c:pt idx="2852">
                  <c:v>11.227515295422327</c:v>
                </c:pt>
                <c:pt idx="2853">
                  <c:v>464.63838223737736</c:v>
                </c:pt>
                <c:pt idx="2854">
                  <c:v>-174.23969564304062</c:v>
                </c:pt>
                <c:pt idx="2855">
                  <c:v>55.289796871761887</c:v>
                </c:pt>
                <c:pt idx="2856">
                  <c:v>26.938311783025235</c:v>
                </c:pt>
                <c:pt idx="2857">
                  <c:v>23.046975916294709</c:v>
                </c:pt>
                <c:pt idx="2858">
                  <c:v>58.641911466515758</c:v>
                </c:pt>
                <c:pt idx="2859">
                  <c:v>252.28205441053888</c:v>
                </c:pt>
                <c:pt idx="2860">
                  <c:v>20.917274283867762</c:v>
                </c:pt>
                <c:pt idx="2861">
                  <c:v>39.80152335562574</c:v>
                </c:pt>
                <c:pt idx="2862">
                  <c:v>65.287907831763917</c:v>
                </c:pt>
                <c:pt idx="2863">
                  <c:v>-57.944523839143002</c:v>
                </c:pt>
                <c:pt idx="2864">
                  <c:v>1.5425260868351562</c:v>
                </c:pt>
                <c:pt idx="2865">
                  <c:v>156.1433672007966</c:v>
                </c:pt>
                <c:pt idx="2866">
                  <c:v>28.299129832070495</c:v>
                </c:pt>
                <c:pt idx="2867">
                  <c:v>25.831279230771798</c:v>
                </c:pt>
                <c:pt idx="2868">
                  <c:v>199.38601365029137</c:v>
                </c:pt>
                <c:pt idx="2869">
                  <c:v>312.11959041876213</c:v>
                </c:pt>
                <c:pt idx="2870">
                  <c:v>60.011897200561037</c:v>
                </c:pt>
                <c:pt idx="2871">
                  <c:v>48.316696330195967</c:v>
                </c:pt>
                <c:pt idx="2872">
                  <c:v>6.7662829838565886</c:v>
                </c:pt>
                <c:pt idx="2873">
                  <c:v>76.848809419025088</c:v>
                </c:pt>
                <c:pt idx="2874">
                  <c:v>-23.147117107693461</c:v>
                </c:pt>
                <c:pt idx="2875">
                  <c:v>249.72040271761651</c:v>
                </c:pt>
                <c:pt idx="2876">
                  <c:v>99.115177974804425</c:v>
                </c:pt>
                <c:pt idx="2877">
                  <c:v>34.186461513166392</c:v>
                </c:pt>
                <c:pt idx="2878">
                  <c:v>62.305050953728518</c:v>
                </c:pt>
                <c:pt idx="2879">
                  <c:v>83.99051171617441</c:v>
                </c:pt>
                <c:pt idx="2880">
                  <c:v>4.7910401650796137</c:v>
                </c:pt>
                <c:pt idx="2881">
                  <c:v>124.82154260228133</c:v>
                </c:pt>
                <c:pt idx="2882">
                  <c:v>18.188544672384438</c:v>
                </c:pt>
                <c:pt idx="2883">
                  <c:v>-1.3144217458750562</c:v>
                </c:pt>
                <c:pt idx="2884">
                  <c:v>87.381672688770934</c:v>
                </c:pt>
                <c:pt idx="2885">
                  <c:v>3.0180950346499964</c:v>
                </c:pt>
                <c:pt idx="2886">
                  <c:v>2.1945100010818543</c:v>
                </c:pt>
                <c:pt idx="2887">
                  <c:v>490.38105195000492</c:v>
                </c:pt>
                <c:pt idx="2888">
                  <c:v>-9.8294605161851454</c:v>
                </c:pt>
                <c:pt idx="2889">
                  <c:v>19.543462398755839</c:v>
                </c:pt>
                <c:pt idx="2890">
                  <c:v>195.07257654196394</c:v>
                </c:pt>
                <c:pt idx="2891">
                  <c:v>195.07257654196394</c:v>
                </c:pt>
                <c:pt idx="2892">
                  <c:v>6.7502109531809706</c:v>
                </c:pt>
                <c:pt idx="2893">
                  <c:v>-10.884921621922231</c:v>
                </c:pt>
                <c:pt idx="2894">
                  <c:v>110.96521562273317</c:v>
                </c:pt>
                <c:pt idx="2895">
                  <c:v>247.26847393220098</c:v>
                </c:pt>
                <c:pt idx="2896">
                  <c:v>66.643867120108908</c:v>
                </c:pt>
                <c:pt idx="2897">
                  <c:v>24.319826454878616</c:v>
                </c:pt>
                <c:pt idx="2898">
                  <c:v>13.493363428549603</c:v>
                </c:pt>
                <c:pt idx="2899">
                  <c:v>49.240281762358393</c:v>
                </c:pt>
                <c:pt idx="2900">
                  <c:v>142.4029383891004</c:v>
                </c:pt>
                <c:pt idx="2901">
                  <c:v>13.030685096512524</c:v>
                </c:pt>
                <c:pt idx="2902">
                  <c:v>3.3759866383265975</c:v>
                </c:pt>
                <c:pt idx="2903">
                  <c:v>3.3530180604444442</c:v>
                </c:pt>
                <c:pt idx="2904">
                  <c:v>7.6051647939204798</c:v>
                </c:pt>
                <c:pt idx="2905">
                  <c:v>124.97535735682449</c:v>
                </c:pt>
                <c:pt idx="2906">
                  <c:v>-59.552966759653621</c:v>
                </c:pt>
                <c:pt idx="2907">
                  <c:v>29.678536571476489</c:v>
                </c:pt>
                <c:pt idx="2908">
                  <c:v>158.39128958010184</c:v>
                </c:pt>
                <c:pt idx="2909">
                  <c:v>28.066313771524779</c:v>
                </c:pt>
                <c:pt idx="2910">
                  <c:v>78.496855748500167</c:v>
                </c:pt>
                <c:pt idx="2911">
                  <c:v>30.657762001105791</c:v>
                </c:pt>
                <c:pt idx="2912">
                  <c:v>0.58328958172260092</c:v>
                </c:pt>
                <c:pt idx="2913">
                  <c:v>1.3535658917357898</c:v>
                </c:pt>
                <c:pt idx="2914">
                  <c:v>469.35540002602767</c:v>
                </c:pt>
                <c:pt idx="2915">
                  <c:v>35.203289710016783</c:v>
                </c:pt>
                <c:pt idx="2916">
                  <c:v>168.96378569602984</c:v>
                </c:pt>
                <c:pt idx="2917">
                  <c:v>489.68184177694548</c:v>
                </c:pt>
                <c:pt idx="2918">
                  <c:v>13.527371330439671</c:v>
                </c:pt>
                <c:pt idx="2919">
                  <c:v>17.931189103981204</c:v>
                </c:pt>
                <c:pt idx="2920">
                  <c:v>0</c:v>
                </c:pt>
                <c:pt idx="2921">
                  <c:v>17.888938105497814</c:v>
                </c:pt>
                <c:pt idx="2922">
                  <c:v>34.778745313833554</c:v>
                </c:pt>
                <c:pt idx="2923">
                  <c:v>40.037395039009489</c:v>
                </c:pt>
                <c:pt idx="2924">
                  <c:v>4.994376095666694</c:v>
                </c:pt>
                <c:pt idx="2925">
                  <c:v>-4.7515379288469211</c:v>
                </c:pt>
                <c:pt idx="2926">
                  <c:v>75.466127674788353</c:v>
                </c:pt>
                <c:pt idx="2927">
                  <c:v>89.792740614948784</c:v>
                </c:pt>
                <c:pt idx="2928">
                  <c:v>51.183139773474664</c:v>
                </c:pt>
                <c:pt idx="2929">
                  <c:v>4.7121796248338201</c:v>
                </c:pt>
                <c:pt idx="2930">
                  <c:v>1.2248286831400539</c:v>
                </c:pt>
                <c:pt idx="2931">
                  <c:v>43.060001982640344</c:v>
                </c:pt>
                <c:pt idx="2932">
                  <c:v>999.55931205128013</c:v>
                </c:pt>
                <c:pt idx="2933">
                  <c:v>14.251220546185518</c:v>
                </c:pt>
                <c:pt idx="2934">
                  <c:v>245.93351765931058</c:v>
                </c:pt>
                <c:pt idx="2935">
                  <c:v>181.93473367593418</c:v>
                </c:pt>
                <c:pt idx="2936">
                  <c:v>53.412869653462486</c:v>
                </c:pt>
                <c:pt idx="2937">
                  <c:v>12.706778427321538</c:v>
                </c:pt>
                <c:pt idx="2938">
                  <c:v>137.44989663752946</c:v>
                </c:pt>
                <c:pt idx="2939">
                  <c:v>29.115613913208794</c:v>
                </c:pt>
                <c:pt idx="2940">
                  <c:v>63.896916778355823</c:v>
                </c:pt>
                <c:pt idx="2941">
                  <c:v>62.716199473939348</c:v>
                </c:pt>
                <c:pt idx="2942">
                  <c:v>26.715053589149225</c:v>
                </c:pt>
                <c:pt idx="2943">
                  <c:v>1.8099977146858335</c:v>
                </c:pt>
                <c:pt idx="2944">
                  <c:v>-3.6272993945146035</c:v>
                </c:pt>
                <c:pt idx="2945">
                  <c:v>16.886636062838331</c:v>
                </c:pt>
                <c:pt idx="2946">
                  <c:v>90.856440477984222</c:v>
                </c:pt>
                <c:pt idx="2947">
                  <c:v>33.790560293119853</c:v>
                </c:pt>
                <c:pt idx="2948">
                  <c:v>75.387770070061094</c:v>
                </c:pt>
                <c:pt idx="2949">
                  <c:v>-20.330652175092535</c:v>
                </c:pt>
                <c:pt idx="2950">
                  <c:v>71.175463778264685</c:v>
                </c:pt>
                <c:pt idx="2951">
                  <c:v>32.859649366300481</c:v>
                </c:pt>
                <c:pt idx="2952">
                  <c:v>24.206037930890947</c:v>
                </c:pt>
                <c:pt idx="2953">
                  <c:v>25.611211221867478</c:v>
                </c:pt>
                <c:pt idx="2954">
                  <c:v>14.70067958709903</c:v>
                </c:pt>
                <c:pt idx="2955">
                  <c:v>124.8800885765579</c:v>
                </c:pt>
                <c:pt idx="2956">
                  <c:v>49.153235536228458</c:v>
                </c:pt>
                <c:pt idx="2957">
                  <c:v>55.333134352883945</c:v>
                </c:pt>
                <c:pt idx="2958">
                  <c:v>41.71129655851346</c:v>
                </c:pt>
                <c:pt idx="2959">
                  <c:v>69.749635111711868</c:v>
                </c:pt>
                <c:pt idx="2960">
                  <c:v>157.97061098000228</c:v>
                </c:pt>
                <c:pt idx="2961">
                  <c:v>43.399667105729534</c:v>
                </c:pt>
                <c:pt idx="2962">
                  <c:v>0.55463748096598731</c:v>
                </c:pt>
                <c:pt idx="2963">
                  <c:v>97.79125114152194</c:v>
                </c:pt>
                <c:pt idx="2964">
                  <c:v>66.075930136934048</c:v>
                </c:pt>
                <c:pt idx="2965">
                  <c:v>607.89062081608756</c:v>
                </c:pt>
                <c:pt idx="2966">
                  <c:v>498.36183782419704</c:v>
                </c:pt>
                <c:pt idx="2967">
                  <c:v>-11.0376511393944</c:v>
                </c:pt>
                <c:pt idx="2968">
                  <c:v>81.905877783097267</c:v>
                </c:pt>
                <c:pt idx="2969">
                  <c:v>455.62564898978985</c:v>
                </c:pt>
                <c:pt idx="2970">
                  <c:v>166.04967836316285</c:v>
                </c:pt>
                <c:pt idx="2971">
                  <c:v>46.036174144742091</c:v>
                </c:pt>
                <c:pt idx="2972">
                  <c:v>49.374119699282424</c:v>
                </c:pt>
                <c:pt idx="2973">
                  <c:v>124.36580433895882</c:v>
                </c:pt>
                <c:pt idx="2974">
                  <c:v>22.18603345978385</c:v>
                </c:pt>
                <c:pt idx="2975">
                  <c:v>41.813915316209709</c:v>
                </c:pt>
                <c:pt idx="2976">
                  <c:v>114.79995412950801</c:v>
                </c:pt>
                <c:pt idx="2977">
                  <c:v>14.414288683986205</c:v>
                </c:pt>
                <c:pt idx="2978">
                  <c:v>121.16807045918354</c:v>
                </c:pt>
                <c:pt idx="2979">
                  <c:v>-59.812277507843724</c:v>
                </c:pt>
                <c:pt idx="2980">
                  <c:v>13.48145657540296</c:v>
                </c:pt>
                <c:pt idx="2981">
                  <c:v>248.11520724012468</c:v>
                </c:pt>
                <c:pt idx="2982">
                  <c:v>12.422381894591497</c:v>
                </c:pt>
                <c:pt idx="2983">
                  <c:v>13.64237390114061</c:v>
                </c:pt>
                <c:pt idx="2984">
                  <c:v>75.938744927836879</c:v>
                </c:pt>
                <c:pt idx="2985">
                  <c:v>331.66764612867604</c:v>
                </c:pt>
                <c:pt idx="2986">
                  <c:v>329.19825806465116</c:v>
                </c:pt>
                <c:pt idx="2987">
                  <c:v>3.5273202752916664</c:v>
                </c:pt>
                <c:pt idx="2988">
                  <c:v>129.4388354534502</c:v>
                </c:pt>
                <c:pt idx="2989">
                  <c:v>19.110362563833561</c:v>
                </c:pt>
                <c:pt idx="2990">
                  <c:v>19.110362563833561</c:v>
                </c:pt>
                <c:pt idx="2991">
                  <c:v>265.89256137028127</c:v>
                </c:pt>
                <c:pt idx="2992">
                  <c:v>106.3703126282861</c:v>
                </c:pt>
                <c:pt idx="2993">
                  <c:v>12.721105992501723</c:v>
                </c:pt>
                <c:pt idx="2994">
                  <c:v>26.187168523923571</c:v>
                </c:pt>
                <c:pt idx="2995">
                  <c:v>326.71421121906064</c:v>
                </c:pt>
                <c:pt idx="2996">
                  <c:v>114.85085400687312</c:v>
                </c:pt>
                <c:pt idx="2997">
                  <c:v>33.145801064313332</c:v>
                </c:pt>
                <c:pt idx="2998">
                  <c:v>149.45296866864194</c:v>
                </c:pt>
                <c:pt idx="2999">
                  <c:v>4.8708916500553965</c:v>
                </c:pt>
                <c:pt idx="3000">
                  <c:v>-1.4216161419634514</c:v>
                </c:pt>
                <c:pt idx="3001">
                  <c:v>60.784493074638355</c:v>
                </c:pt>
                <c:pt idx="3002">
                  <c:v>152.55380797368875</c:v>
                </c:pt>
                <c:pt idx="3003">
                  <c:v>29.997866129524006</c:v>
                </c:pt>
                <c:pt idx="3004">
                  <c:v>138.24681654260527</c:v>
                </c:pt>
                <c:pt idx="3005">
                  <c:v>-16.280323462655161</c:v>
                </c:pt>
                <c:pt idx="3006">
                  <c:v>74.752350793120115</c:v>
                </c:pt>
                <c:pt idx="3007">
                  <c:v>994.87573337661161</c:v>
                </c:pt>
                <c:pt idx="3008">
                  <c:v>46.329665821861717</c:v>
                </c:pt>
                <c:pt idx="3009">
                  <c:v>157.07123438268906</c:v>
                </c:pt>
                <c:pt idx="3010">
                  <c:v>56.530868853766393</c:v>
                </c:pt>
                <c:pt idx="3011">
                  <c:v>9.8041058996480484</c:v>
                </c:pt>
                <c:pt idx="3012">
                  <c:v>-18.481103071116834</c:v>
                </c:pt>
                <c:pt idx="3013">
                  <c:v>5.1001999013590105</c:v>
                </c:pt>
                <c:pt idx="3014">
                  <c:v>23.333771740335724</c:v>
                </c:pt>
                <c:pt idx="3015">
                  <c:v>304.99295379831807</c:v>
                </c:pt>
                <c:pt idx="3016">
                  <c:v>197.17323132422536</c:v>
                </c:pt>
                <c:pt idx="3017">
                  <c:v>35.068308599582679</c:v>
                </c:pt>
                <c:pt idx="3018">
                  <c:v>95.003115646119099</c:v>
                </c:pt>
                <c:pt idx="3019">
                  <c:v>-11.90198495396753</c:v>
                </c:pt>
                <c:pt idx="3020">
                  <c:v>219.66903501663211</c:v>
                </c:pt>
                <c:pt idx="3021">
                  <c:v>17.415832967600863</c:v>
                </c:pt>
                <c:pt idx="3022">
                  <c:v>239.74514555382595</c:v>
                </c:pt>
                <c:pt idx="3023">
                  <c:v>19.588674585390709</c:v>
                </c:pt>
                <c:pt idx="3024">
                  <c:v>-0.94427855512264647</c:v>
                </c:pt>
                <c:pt idx="3025">
                  <c:v>21.111674436469109</c:v>
                </c:pt>
                <c:pt idx="3026">
                  <c:v>67.109604485212571</c:v>
                </c:pt>
                <c:pt idx="3027">
                  <c:v>27.372618208961303</c:v>
                </c:pt>
                <c:pt idx="3028">
                  <c:v>108.60036643051725</c:v>
                </c:pt>
                <c:pt idx="3029">
                  <c:v>45.389817653091761</c:v>
                </c:pt>
                <c:pt idx="3030">
                  <c:v>1.7653028037557663</c:v>
                </c:pt>
                <c:pt idx="3031">
                  <c:v>50.715741474771946</c:v>
                </c:pt>
                <c:pt idx="3032">
                  <c:v>53.534970504307267</c:v>
                </c:pt>
                <c:pt idx="3033">
                  <c:v>159.864890840242</c:v>
                </c:pt>
                <c:pt idx="3034">
                  <c:v>29.768789877638117</c:v>
                </c:pt>
                <c:pt idx="3035">
                  <c:v>74.733779367444939</c:v>
                </c:pt>
                <c:pt idx="3036">
                  <c:v>164.2248245705666</c:v>
                </c:pt>
                <c:pt idx="3037">
                  <c:v>-1.8558363993048936</c:v>
                </c:pt>
                <c:pt idx="3038">
                  <c:v>0</c:v>
                </c:pt>
                <c:pt idx="3039">
                  <c:v>11.016862073579471</c:v>
                </c:pt>
                <c:pt idx="3040">
                  <c:v>4.4705344535185247</c:v>
                </c:pt>
                <c:pt idx="3041">
                  <c:v>12.903140884588334</c:v>
                </c:pt>
                <c:pt idx="3042">
                  <c:v>53.599641918678579</c:v>
                </c:pt>
                <c:pt idx="3043">
                  <c:v>57.253363368006291</c:v>
                </c:pt>
                <c:pt idx="3044">
                  <c:v>4.286637505793137</c:v>
                </c:pt>
                <c:pt idx="3045">
                  <c:v>2.6525986827739096</c:v>
                </c:pt>
                <c:pt idx="3046">
                  <c:v>157.99689481426307</c:v>
                </c:pt>
                <c:pt idx="3047">
                  <c:v>14.703146798758539</c:v>
                </c:pt>
                <c:pt idx="3048">
                  <c:v>135.36545598082512</c:v>
                </c:pt>
                <c:pt idx="3049">
                  <c:v>123.14444412842785</c:v>
                </c:pt>
                <c:pt idx="3050">
                  <c:v>57.277630486656854</c:v>
                </c:pt>
                <c:pt idx="3051">
                  <c:v>53.358019189486555</c:v>
                </c:pt>
                <c:pt idx="3052">
                  <c:v>161.66702603933899</c:v>
                </c:pt>
                <c:pt idx="3053">
                  <c:v>40.696403386452722</c:v>
                </c:pt>
                <c:pt idx="3054">
                  <c:v>24.240040166660503</c:v>
                </c:pt>
                <c:pt idx="3055">
                  <c:v>317.43339493708072</c:v>
                </c:pt>
                <c:pt idx="3056">
                  <c:v>-0.28745529770242856</c:v>
                </c:pt>
                <c:pt idx="3057">
                  <c:v>18.224840052960985</c:v>
                </c:pt>
                <c:pt idx="3058">
                  <c:v>20.5603170835358</c:v>
                </c:pt>
                <c:pt idx="3059">
                  <c:v>48.510765531733171</c:v>
                </c:pt>
                <c:pt idx="3060">
                  <c:v>-1.49548656643461</c:v>
                </c:pt>
                <c:pt idx="3061">
                  <c:v>-1.8794185849334359</c:v>
                </c:pt>
                <c:pt idx="3062">
                  <c:v>59.986206030168205</c:v>
                </c:pt>
                <c:pt idx="3063">
                  <c:v>23.777836626515445</c:v>
                </c:pt>
                <c:pt idx="3064">
                  <c:v>320.887660276708</c:v>
                </c:pt>
                <c:pt idx="3065">
                  <c:v>25.307507408536782</c:v>
                </c:pt>
                <c:pt idx="3066">
                  <c:v>-2.6906313371651427</c:v>
                </c:pt>
                <c:pt idx="3067">
                  <c:v>-12.792117265851266</c:v>
                </c:pt>
                <c:pt idx="3068">
                  <c:v>73.909373127418576</c:v>
                </c:pt>
                <c:pt idx="3069">
                  <c:v>-16.730116450251725</c:v>
                </c:pt>
                <c:pt idx="3070">
                  <c:v>20.995814053423995</c:v>
                </c:pt>
                <c:pt idx="3071">
                  <c:v>13.394386707208897</c:v>
                </c:pt>
                <c:pt idx="3072">
                  <c:v>39.702953376526686</c:v>
                </c:pt>
                <c:pt idx="3073">
                  <c:v>24.473731575971161</c:v>
                </c:pt>
                <c:pt idx="3074">
                  <c:v>-3.5660310225336684</c:v>
                </c:pt>
                <c:pt idx="3075">
                  <c:v>-5.094230409767607</c:v>
                </c:pt>
                <c:pt idx="3076">
                  <c:v>23.163502260188508</c:v>
                </c:pt>
                <c:pt idx="3077">
                  <c:v>94.4952968796525</c:v>
                </c:pt>
                <c:pt idx="3078">
                  <c:v>192.03375599523176</c:v>
                </c:pt>
                <c:pt idx="3079">
                  <c:v>46.57093114174598</c:v>
                </c:pt>
                <c:pt idx="3080">
                  <c:v>326.12049895064689</c:v>
                </c:pt>
                <c:pt idx="3081">
                  <c:v>6.8081709215023825</c:v>
                </c:pt>
                <c:pt idx="3082">
                  <c:v>6.8081709215023825</c:v>
                </c:pt>
                <c:pt idx="3083">
                  <c:v>131.46323422252235</c:v>
                </c:pt>
                <c:pt idx="3084">
                  <c:v>16.71411799113644</c:v>
                </c:pt>
                <c:pt idx="3085">
                  <c:v>27.513238969968082</c:v>
                </c:pt>
                <c:pt idx="3086">
                  <c:v>1.0530332277935031</c:v>
                </c:pt>
                <c:pt idx="3087">
                  <c:v>-2.4593651021217338</c:v>
                </c:pt>
                <c:pt idx="3088">
                  <c:v>28.526329751839391</c:v>
                </c:pt>
                <c:pt idx="3089">
                  <c:v>28.526329751839391</c:v>
                </c:pt>
                <c:pt idx="3090">
                  <c:v>-12.725888934001576</c:v>
                </c:pt>
                <c:pt idx="3091">
                  <c:v>21.33185489531277</c:v>
                </c:pt>
                <c:pt idx="3092">
                  <c:v>87.729186227641719</c:v>
                </c:pt>
                <c:pt idx="3093">
                  <c:v>162.43464040382736</c:v>
                </c:pt>
                <c:pt idx="3094">
                  <c:v>22.706404973844922</c:v>
                </c:pt>
                <c:pt idx="3095">
                  <c:v>6.1204881701865101</c:v>
                </c:pt>
                <c:pt idx="3096">
                  <c:v>12.183304540368118</c:v>
                </c:pt>
                <c:pt idx="3097">
                  <c:v>-52.341460721823609</c:v>
                </c:pt>
                <c:pt idx="3098">
                  <c:v>24.356288686522486</c:v>
                </c:pt>
                <c:pt idx="3099">
                  <c:v>64.922867558435257</c:v>
                </c:pt>
                <c:pt idx="3100">
                  <c:v>106.78894152465843</c:v>
                </c:pt>
                <c:pt idx="3101">
                  <c:v>6.9068863357124917</c:v>
                </c:pt>
                <c:pt idx="3102">
                  <c:v>457.8995140060245</c:v>
                </c:pt>
                <c:pt idx="3103">
                  <c:v>24.793677764508914</c:v>
                </c:pt>
                <c:pt idx="3104">
                  <c:v>304.3383717238155</c:v>
                </c:pt>
                <c:pt idx="3105">
                  <c:v>29.58588176591779</c:v>
                </c:pt>
                <c:pt idx="3106">
                  <c:v>44.095120923535845</c:v>
                </c:pt>
                <c:pt idx="3107">
                  <c:v>111.45285679127147</c:v>
                </c:pt>
                <c:pt idx="3108">
                  <c:v>83.175153251580028</c:v>
                </c:pt>
                <c:pt idx="3109">
                  <c:v>18.850072351366542</c:v>
                </c:pt>
                <c:pt idx="3110">
                  <c:v>74.106869660736663</c:v>
                </c:pt>
                <c:pt idx="3111">
                  <c:v>10.645004009915244</c:v>
                </c:pt>
                <c:pt idx="3112">
                  <c:v>117.98623822765195</c:v>
                </c:pt>
                <c:pt idx="3113">
                  <c:v>47.345330797738875</c:v>
                </c:pt>
                <c:pt idx="3114">
                  <c:v>24.481372158233704</c:v>
                </c:pt>
                <c:pt idx="3115">
                  <c:v>96.247594929499812</c:v>
                </c:pt>
                <c:pt idx="3116">
                  <c:v>32.360728033612631</c:v>
                </c:pt>
                <c:pt idx="3117">
                  <c:v>-1.9590989110578589</c:v>
                </c:pt>
                <c:pt idx="3118">
                  <c:v>-15.743781628733849</c:v>
                </c:pt>
                <c:pt idx="3119">
                  <c:v>37.562791569407175</c:v>
                </c:pt>
                <c:pt idx="3120">
                  <c:v>78.199313189159724</c:v>
                </c:pt>
                <c:pt idx="3121">
                  <c:v>955.50746236807743</c:v>
                </c:pt>
                <c:pt idx="3122">
                  <c:v>-1.1555705476046982</c:v>
                </c:pt>
                <c:pt idx="3123">
                  <c:v>124.65679023223281</c:v>
                </c:pt>
                <c:pt idx="3124">
                  <c:v>26.047542619794342</c:v>
                </c:pt>
                <c:pt idx="3125">
                  <c:v>53.283108133634542</c:v>
                </c:pt>
                <c:pt idx="3126">
                  <c:v>482.28289157508254</c:v>
                </c:pt>
                <c:pt idx="3127">
                  <c:v>94.720329583875511</c:v>
                </c:pt>
                <c:pt idx="3128">
                  <c:v>-47.507443349449098</c:v>
                </c:pt>
                <c:pt idx="3129">
                  <c:v>95.409111141132755</c:v>
                </c:pt>
                <c:pt idx="3130">
                  <c:v>-40.901607849246105</c:v>
                </c:pt>
                <c:pt idx="3131">
                  <c:v>14.477859812308576</c:v>
                </c:pt>
                <c:pt idx="3132">
                  <c:v>50.441842103088753</c:v>
                </c:pt>
                <c:pt idx="3133">
                  <c:v>20.402741284328904</c:v>
                </c:pt>
                <c:pt idx="3134">
                  <c:v>9.4678937573730195</c:v>
                </c:pt>
                <c:pt idx="3135">
                  <c:v>-4.6324148019199587</c:v>
                </c:pt>
                <c:pt idx="3136">
                  <c:v>19.667141416448043</c:v>
                </c:pt>
                <c:pt idx="3137">
                  <c:v>6.9224503742253471</c:v>
                </c:pt>
                <c:pt idx="3138">
                  <c:v>21.525913778007222</c:v>
                </c:pt>
                <c:pt idx="3139">
                  <c:v>-3.4943651466222039</c:v>
                </c:pt>
                <c:pt idx="3140">
                  <c:v>36.674623069294974</c:v>
                </c:pt>
                <c:pt idx="3141">
                  <c:v>22.627252982053982</c:v>
                </c:pt>
                <c:pt idx="3142">
                  <c:v>2.3267578601809373</c:v>
                </c:pt>
                <c:pt idx="3143">
                  <c:v>188.75202224790834</c:v>
                </c:pt>
                <c:pt idx="3144">
                  <c:v>16.765379435304844</c:v>
                </c:pt>
                <c:pt idx="3145">
                  <c:v>29.29739065881952</c:v>
                </c:pt>
                <c:pt idx="3146">
                  <c:v>45.278124851429261</c:v>
                </c:pt>
                <c:pt idx="3147">
                  <c:v>-3.8828116718463628</c:v>
                </c:pt>
                <c:pt idx="3148">
                  <c:v>45.228271881814763</c:v>
                </c:pt>
                <c:pt idx="3149">
                  <c:v>52.910383882634569</c:v>
                </c:pt>
                <c:pt idx="3150">
                  <c:v>9.81369656185168</c:v>
                </c:pt>
                <c:pt idx="3151">
                  <c:v>19.256327444501323</c:v>
                </c:pt>
                <c:pt idx="3152">
                  <c:v>44.283501279116649</c:v>
                </c:pt>
                <c:pt idx="3153">
                  <c:v>117.66415658930843</c:v>
                </c:pt>
                <c:pt idx="3154">
                  <c:v>4.8589262632748662</c:v>
                </c:pt>
                <c:pt idx="3155">
                  <c:v>0.90580987400974222</c:v>
                </c:pt>
                <c:pt idx="3156">
                  <c:v>92.141473125043277</c:v>
                </c:pt>
                <c:pt idx="3157">
                  <c:v>955.83850283967467</c:v>
                </c:pt>
                <c:pt idx="3158">
                  <c:v>0.99656517185861215</c:v>
                </c:pt>
                <c:pt idx="3159">
                  <c:v>11.106007864009417</c:v>
                </c:pt>
                <c:pt idx="3160">
                  <c:v>20.223162533563148</c:v>
                </c:pt>
                <c:pt idx="3161">
                  <c:v>52.353953395757912</c:v>
                </c:pt>
                <c:pt idx="3162">
                  <c:v>-6.0715385160979816</c:v>
                </c:pt>
                <c:pt idx="3163">
                  <c:v>802.40243702472253</c:v>
                </c:pt>
                <c:pt idx="3164">
                  <c:v>474.56752066183611</c:v>
                </c:pt>
                <c:pt idx="3165">
                  <c:v>10.154111078704343</c:v>
                </c:pt>
                <c:pt idx="3166">
                  <c:v>62.603055654866232</c:v>
                </c:pt>
                <c:pt idx="3167">
                  <c:v>27.633038131632901</c:v>
                </c:pt>
                <c:pt idx="3168">
                  <c:v>1.0991629055127257</c:v>
                </c:pt>
                <c:pt idx="3169">
                  <c:v>-21.600929888358372</c:v>
                </c:pt>
                <c:pt idx="3170">
                  <c:v>39.536918105442801</c:v>
                </c:pt>
                <c:pt idx="3171">
                  <c:v>458.13646531218757</c:v>
                </c:pt>
                <c:pt idx="3172">
                  <c:v>237.36940881763849</c:v>
                </c:pt>
                <c:pt idx="3173">
                  <c:v>20.037410117185306</c:v>
                </c:pt>
                <c:pt idx="3174">
                  <c:v>22.864530958443954</c:v>
                </c:pt>
                <c:pt idx="3175">
                  <c:v>30.96891027488784</c:v>
                </c:pt>
                <c:pt idx="3176">
                  <c:v>-5.3868728338994236</c:v>
                </c:pt>
                <c:pt idx="3177">
                  <c:v>49.43242710271236</c:v>
                </c:pt>
                <c:pt idx="3178">
                  <c:v>8.3303491945400499</c:v>
                </c:pt>
                <c:pt idx="3179">
                  <c:v>43.57510216319492</c:v>
                </c:pt>
                <c:pt idx="3180">
                  <c:v>141.22086032543467</c:v>
                </c:pt>
                <c:pt idx="3181">
                  <c:v>81.295519291159025</c:v>
                </c:pt>
                <c:pt idx="3182">
                  <c:v>45.036183546999801</c:v>
                </c:pt>
                <c:pt idx="3183">
                  <c:v>154.60529756592439</c:v>
                </c:pt>
                <c:pt idx="3184">
                  <c:v>27.057281994627413</c:v>
                </c:pt>
                <c:pt idx="3185">
                  <c:v>-1.9979537189955106</c:v>
                </c:pt>
                <c:pt idx="3186">
                  <c:v>97.908933161056794</c:v>
                </c:pt>
                <c:pt idx="3187">
                  <c:v>6.2402735973587884</c:v>
                </c:pt>
                <c:pt idx="3188">
                  <c:v>144.92607377184328</c:v>
                </c:pt>
                <c:pt idx="3189">
                  <c:v>-4.1124585353018235</c:v>
                </c:pt>
                <c:pt idx="3190">
                  <c:v>40.591391524757086</c:v>
                </c:pt>
                <c:pt idx="3191">
                  <c:v>23.54447864915614</c:v>
                </c:pt>
                <c:pt idx="3192">
                  <c:v>32.74284308289608</c:v>
                </c:pt>
                <c:pt idx="3193">
                  <c:v>-12.530457125327366</c:v>
                </c:pt>
                <c:pt idx="3194">
                  <c:v>18.458086822797434</c:v>
                </c:pt>
                <c:pt idx="3195">
                  <c:v>6.1776460485360811</c:v>
                </c:pt>
                <c:pt idx="3196">
                  <c:v>49.047363795969012</c:v>
                </c:pt>
                <c:pt idx="3197">
                  <c:v>9.0806983946771602</c:v>
                </c:pt>
                <c:pt idx="3198">
                  <c:v>-7.8187288869495521</c:v>
                </c:pt>
                <c:pt idx="3199">
                  <c:v>51.453190391512315</c:v>
                </c:pt>
                <c:pt idx="3200">
                  <c:v>16.946666701071791</c:v>
                </c:pt>
                <c:pt idx="3201">
                  <c:v>26.08091327313457</c:v>
                </c:pt>
                <c:pt idx="3202">
                  <c:v>85.085863375150581</c:v>
                </c:pt>
                <c:pt idx="3203">
                  <c:v>1.7482000576279171</c:v>
                </c:pt>
                <c:pt idx="3204">
                  <c:v>36.071038314432201</c:v>
                </c:pt>
                <c:pt idx="3205">
                  <c:v>9.3961895186478941</c:v>
                </c:pt>
                <c:pt idx="3206">
                  <c:v>37.673072870760166</c:v>
                </c:pt>
                <c:pt idx="3207">
                  <c:v>58.359017940421971</c:v>
                </c:pt>
                <c:pt idx="3208">
                  <c:v>933.25087206658259</c:v>
                </c:pt>
                <c:pt idx="3209">
                  <c:v>315.47719692437676</c:v>
                </c:pt>
                <c:pt idx="3210">
                  <c:v>22.053418181665513</c:v>
                </c:pt>
                <c:pt idx="3211">
                  <c:v>870.40398656255525</c:v>
                </c:pt>
                <c:pt idx="3212">
                  <c:v>15.761041056422599</c:v>
                </c:pt>
                <c:pt idx="3213">
                  <c:v>7.4580232982805983</c:v>
                </c:pt>
                <c:pt idx="3214">
                  <c:v>705.4863557123839</c:v>
                </c:pt>
                <c:pt idx="3215">
                  <c:v>72.677487368837731</c:v>
                </c:pt>
                <c:pt idx="3216">
                  <c:v>217.46643519446874</c:v>
                </c:pt>
                <c:pt idx="3217">
                  <c:v>131.42854072099496</c:v>
                </c:pt>
                <c:pt idx="3218">
                  <c:v>22.401923345599965</c:v>
                </c:pt>
                <c:pt idx="3219">
                  <c:v>36.502155101810935</c:v>
                </c:pt>
                <c:pt idx="3220">
                  <c:v>14.230304538492208</c:v>
                </c:pt>
                <c:pt idx="3221">
                  <c:v>39.425661261884699</c:v>
                </c:pt>
                <c:pt idx="3222">
                  <c:v>38.660842238193432</c:v>
                </c:pt>
                <c:pt idx="3223">
                  <c:v>43.799852400917189</c:v>
                </c:pt>
                <c:pt idx="3224">
                  <c:v>25.684268244566784</c:v>
                </c:pt>
                <c:pt idx="3225">
                  <c:v>153.84738061005675</c:v>
                </c:pt>
                <c:pt idx="3226">
                  <c:v>59.683389455837336</c:v>
                </c:pt>
                <c:pt idx="3227">
                  <c:v>11.970445284813875</c:v>
                </c:pt>
                <c:pt idx="3228">
                  <c:v>0</c:v>
                </c:pt>
                <c:pt idx="3229">
                  <c:v>47.268820053259653</c:v>
                </c:pt>
                <c:pt idx="3230">
                  <c:v>63.922429176285029</c:v>
                </c:pt>
                <c:pt idx="3231">
                  <c:v>-21.751333811571143</c:v>
                </c:pt>
                <c:pt idx="3232">
                  <c:v>20.263434655211309</c:v>
                </c:pt>
                <c:pt idx="3233">
                  <c:v>-9.8657627722882264</c:v>
                </c:pt>
                <c:pt idx="3234">
                  <c:v>18.2042867239491</c:v>
                </c:pt>
                <c:pt idx="3235">
                  <c:v>226.29644722863023</c:v>
                </c:pt>
                <c:pt idx="3236">
                  <c:v>28.410936748487924</c:v>
                </c:pt>
                <c:pt idx="3237">
                  <c:v>81.908829824489757</c:v>
                </c:pt>
                <c:pt idx="3238">
                  <c:v>-22.232098275082908</c:v>
                </c:pt>
                <c:pt idx="3239">
                  <c:v>20.726678429752301</c:v>
                </c:pt>
                <c:pt idx="3240">
                  <c:v>8.0242106176647461</c:v>
                </c:pt>
                <c:pt idx="3241">
                  <c:v>13.182222396810285</c:v>
                </c:pt>
                <c:pt idx="3242">
                  <c:v>1.9398194806414544</c:v>
                </c:pt>
                <c:pt idx="3243">
                  <c:v>50.076475662953186</c:v>
                </c:pt>
                <c:pt idx="3244">
                  <c:v>30.441340351549883</c:v>
                </c:pt>
                <c:pt idx="3245">
                  <c:v>19.65476275195855</c:v>
                </c:pt>
                <c:pt idx="3246">
                  <c:v>20.574064141422596</c:v>
                </c:pt>
                <c:pt idx="3247">
                  <c:v>7.8488764655860956</c:v>
                </c:pt>
                <c:pt idx="3248">
                  <c:v>65.056358441169152</c:v>
                </c:pt>
                <c:pt idx="3249">
                  <c:v>-8.3695860035895411</c:v>
                </c:pt>
                <c:pt idx="3250">
                  <c:v>-37.815495403385022</c:v>
                </c:pt>
                <c:pt idx="3251">
                  <c:v>-63.923079538759644</c:v>
                </c:pt>
                <c:pt idx="3252">
                  <c:v>45.716445465655426</c:v>
                </c:pt>
                <c:pt idx="3253">
                  <c:v>113.93807555133071</c:v>
                </c:pt>
                <c:pt idx="3254">
                  <c:v>21.142047507811142</c:v>
                </c:pt>
                <c:pt idx="3255">
                  <c:v>899.82554612209742</c:v>
                </c:pt>
                <c:pt idx="3256">
                  <c:v>141.01037562568325</c:v>
                </c:pt>
                <c:pt idx="3257">
                  <c:v>64.829904785339224</c:v>
                </c:pt>
                <c:pt idx="3258">
                  <c:v>449.45196660930503</c:v>
                </c:pt>
                <c:pt idx="3259">
                  <c:v>59.125605774049447</c:v>
                </c:pt>
                <c:pt idx="3260">
                  <c:v>2.6151764151195667</c:v>
                </c:pt>
                <c:pt idx="3261">
                  <c:v>99.464062980225492</c:v>
                </c:pt>
                <c:pt idx="3262">
                  <c:v>900.99467807960343</c:v>
                </c:pt>
                <c:pt idx="3263">
                  <c:v>10.472773893330679</c:v>
                </c:pt>
                <c:pt idx="3264">
                  <c:v>19.974603344201974</c:v>
                </c:pt>
                <c:pt idx="3265">
                  <c:v>65.910312949609775</c:v>
                </c:pt>
                <c:pt idx="3266">
                  <c:v>8.7667290897330119</c:v>
                </c:pt>
                <c:pt idx="3267">
                  <c:v>35.599049400176284</c:v>
                </c:pt>
                <c:pt idx="3268">
                  <c:v>18.348205147297211</c:v>
                </c:pt>
                <c:pt idx="3269">
                  <c:v>39.185720020692628</c:v>
                </c:pt>
                <c:pt idx="3270">
                  <c:v>-3.3952650049478725</c:v>
                </c:pt>
                <c:pt idx="3271">
                  <c:v>31.037142488364026</c:v>
                </c:pt>
                <c:pt idx="3272">
                  <c:v>-12.686059277940803</c:v>
                </c:pt>
                <c:pt idx="3273">
                  <c:v>153.72107296171947</c:v>
                </c:pt>
                <c:pt idx="3274">
                  <c:v>15.495024682827301</c:v>
                </c:pt>
                <c:pt idx="3275">
                  <c:v>-18.391106804490491</c:v>
                </c:pt>
                <c:pt idx="3276">
                  <c:v>149.44279643293402</c:v>
                </c:pt>
                <c:pt idx="3277">
                  <c:v>32.288130234857746</c:v>
                </c:pt>
                <c:pt idx="3278">
                  <c:v>16.206391586203985</c:v>
                </c:pt>
                <c:pt idx="3279">
                  <c:v>16.206391586203985</c:v>
                </c:pt>
                <c:pt idx="3280">
                  <c:v>-32.659988708086104</c:v>
                </c:pt>
                <c:pt idx="3281">
                  <c:v>-36.362205604323918</c:v>
                </c:pt>
                <c:pt idx="3282">
                  <c:v>9.3539118538721926</c:v>
                </c:pt>
                <c:pt idx="3283">
                  <c:v>68.214967216312957</c:v>
                </c:pt>
                <c:pt idx="3284">
                  <c:v>88.102541230453269</c:v>
                </c:pt>
                <c:pt idx="3285">
                  <c:v>34.588157354525343</c:v>
                </c:pt>
                <c:pt idx="3286">
                  <c:v>21.307360995131098</c:v>
                </c:pt>
                <c:pt idx="3287">
                  <c:v>67.430429214507797</c:v>
                </c:pt>
                <c:pt idx="3288">
                  <c:v>23.524678811177839</c:v>
                </c:pt>
              </c:numCache>
            </c:numRef>
          </c:xVal>
          <c:yVal>
            <c:numRef>
              <c:f>data!$J$2:$J$3290</c:f>
              <c:numCache>
                <c:formatCode>General</c:formatCode>
                <c:ptCount val="3289"/>
                <c:pt idx="0">
                  <c:v>-65.078093740652434</c:v>
                </c:pt>
                <c:pt idx="1">
                  <c:v>-1.295662068655365</c:v>
                </c:pt>
                <c:pt idx="2">
                  <c:v>11.37969013307122</c:v>
                </c:pt>
                <c:pt idx="3">
                  <c:v>-7.5410902550339856</c:v>
                </c:pt>
                <c:pt idx="4">
                  <c:v>-15.742462564272342</c:v>
                </c:pt>
                <c:pt idx="5">
                  <c:v>-8.9598163170559975</c:v>
                </c:pt>
                <c:pt idx="6">
                  <c:v>125.33200652021681</c:v>
                </c:pt>
                <c:pt idx="7">
                  <c:v>-0.70259839879204511</c:v>
                </c:pt>
                <c:pt idx="8">
                  <c:v>67.853668082760933</c:v>
                </c:pt>
                <c:pt idx="9">
                  <c:v>-18.292255920508598</c:v>
                </c:pt>
                <c:pt idx="10">
                  <c:v>8.2789485440679496</c:v>
                </c:pt>
                <c:pt idx="11">
                  <c:v>-43.392566987748573</c:v>
                </c:pt>
                <c:pt idx="12">
                  <c:v>-125.96128631082431</c:v>
                </c:pt>
                <c:pt idx="13">
                  <c:v>-14.288805422427975</c:v>
                </c:pt>
                <c:pt idx="14">
                  <c:v>6.4012822756773726</c:v>
                </c:pt>
                <c:pt idx="15">
                  <c:v>-63.140625450261012</c:v>
                </c:pt>
                <c:pt idx="16">
                  <c:v>-343.04964185309495</c:v>
                </c:pt>
                <c:pt idx="17">
                  <c:v>-88.544778292360647</c:v>
                </c:pt>
                <c:pt idx="18">
                  <c:v>-13.668725158103461</c:v>
                </c:pt>
                <c:pt idx="19">
                  <c:v>-41.424423223110566</c:v>
                </c:pt>
                <c:pt idx="20">
                  <c:v>-308.45961713738444</c:v>
                </c:pt>
                <c:pt idx="21">
                  <c:v>-32.624221680627294</c:v>
                </c:pt>
                <c:pt idx="22">
                  <c:v>-44.70281699797026</c:v>
                </c:pt>
                <c:pt idx="23">
                  <c:v>16.21554561512319</c:v>
                </c:pt>
                <c:pt idx="24">
                  <c:v>-16.474025923680166</c:v>
                </c:pt>
                <c:pt idx="25">
                  <c:v>-16.949733302745752</c:v>
                </c:pt>
                <c:pt idx="26">
                  <c:v>-17.42982812407265</c:v>
                </c:pt>
                <c:pt idx="27">
                  <c:v>-71.483858058127325</c:v>
                </c:pt>
                <c:pt idx="28">
                  <c:v>4.6055467532384533</c:v>
                </c:pt>
                <c:pt idx="29">
                  <c:v>-145.54220102128701</c:v>
                </c:pt>
                <c:pt idx="30">
                  <c:v>-21.872146153054672</c:v>
                </c:pt>
                <c:pt idx="31">
                  <c:v>53.422436336647813</c:v>
                </c:pt>
                <c:pt idx="32">
                  <c:v>-9.8394245769256425</c:v>
                </c:pt>
                <c:pt idx="33">
                  <c:v>-19.421425445359542</c:v>
                </c:pt>
                <c:pt idx="34">
                  <c:v>-40.45863659987748</c:v>
                </c:pt>
                <c:pt idx="35">
                  <c:v>-0.88858232255852543</c:v>
                </c:pt>
                <c:pt idx="36">
                  <c:v>3.4328602209992725</c:v>
                </c:pt>
                <c:pt idx="37">
                  <c:v>17.644787240827394</c:v>
                </c:pt>
                <c:pt idx="38">
                  <c:v>8.7996255369307708</c:v>
                </c:pt>
                <c:pt idx="39">
                  <c:v>-39.754558231881973</c:v>
                </c:pt>
                <c:pt idx="40">
                  <c:v>-21.18982317789051</c:v>
                </c:pt>
                <c:pt idx="41">
                  <c:v>21.446653706050277</c:v>
                </c:pt>
                <c:pt idx="42">
                  <c:v>-21.955911490607264</c:v>
                </c:pt>
                <c:pt idx="43">
                  <c:v>-28.914824059083621</c:v>
                </c:pt>
                <c:pt idx="44">
                  <c:v>39.938283238259082</c:v>
                </c:pt>
                <c:pt idx="45">
                  <c:v>9.0704519841192148</c:v>
                </c:pt>
                <c:pt idx="46">
                  <c:v>-21.015223826084672</c:v>
                </c:pt>
                <c:pt idx="47">
                  <c:v>-482.0212630538569</c:v>
                </c:pt>
                <c:pt idx="48">
                  <c:v>-50.82737002176323</c:v>
                </c:pt>
                <c:pt idx="49">
                  <c:v>-4.135198717772111</c:v>
                </c:pt>
                <c:pt idx="50">
                  <c:v>-18.66598459845541</c:v>
                </c:pt>
                <c:pt idx="51">
                  <c:v>25.616076404724737</c:v>
                </c:pt>
                <c:pt idx="52">
                  <c:v>21.604601934924595</c:v>
                </c:pt>
                <c:pt idx="53">
                  <c:v>21.601864030862227</c:v>
                </c:pt>
                <c:pt idx="54">
                  <c:v>-18.770885388982606</c:v>
                </c:pt>
                <c:pt idx="55">
                  <c:v>-83.191432694172988</c:v>
                </c:pt>
                <c:pt idx="56">
                  <c:v>13.260235856661168</c:v>
                </c:pt>
                <c:pt idx="57">
                  <c:v>18.47447181957812</c:v>
                </c:pt>
                <c:pt idx="58">
                  <c:v>-14.043109250632799</c:v>
                </c:pt>
                <c:pt idx="59">
                  <c:v>-33.838087603184157</c:v>
                </c:pt>
                <c:pt idx="60">
                  <c:v>-38.796291880279149</c:v>
                </c:pt>
                <c:pt idx="61">
                  <c:v>-33.266450502560843</c:v>
                </c:pt>
                <c:pt idx="62">
                  <c:v>-140.9153496121026</c:v>
                </c:pt>
                <c:pt idx="63">
                  <c:v>10.115661437417062</c:v>
                </c:pt>
                <c:pt idx="64">
                  <c:v>-12.228018385323944</c:v>
                </c:pt>
                <c:pt idx="65">
                  <c:v>-15.473219329570599</c:v>
                </c:pt>
                <c:pt idx="66">
                  <c:v>-16.38404889214377</c:v>
                </c:pt>
                <c:pt idx="67">
                  <c:v>-5.8471737500211161</c:v>
                </c:pt>
                <c:pt idx="68">
                  <c:v>-63.977748716203635</c:v>
                </c:pt>
                <c:pt idx="69">
                  <c:v>-5.8527403808091334</c:v>
                </c:pt>
                <c:pt idx="70">
                  <c:v>30.446846820336805</c:v>
                </c:pt>
                <c:pt idx="71">
                  <c:v>-23.13252904409169</c:v>
                </c:pt>
                <c:pt idx="72">
                  <c:v>-34.086301873664794</c:v>
                </c:pt>
                <c:pt idx="73">
                  <c:v>11.84385409998634</c:v>
                </c:pt>
                <c:pt idx="74">
                  <c:v>185.41260477200157</c:v>
                </c:pt>
                <c:pt idx="75">
                  <c:v>-10.104083340635121</c:v>
                </c:pt>
                <c:pt idx="76">
                  <c:v>17.017698941118159</c:v>
                </c:pt>
                <c:pt idx="77">
                  <c:v>-15.07093826847497</c:v>
                </c:pt>
                <c:pt idx="78">
                  <c:v>15.349002928202715</c:v>
                </c:pt>
                <c:pt idx="79">
                  <c:v>-38.916713180922571</c:v>
                </c:pt>
                <c:pt idx="80">
                  <c:v>74.938940614822158</c:v>
                </c:pt>
                <c:pt idx="81">
                  <c:v>-9.3904193552320638</c:v>
                </c:pt>
                <c:pt idx="82">
                  <c:v>-19.937341720822477</c:v>
                </c:pt>
                <c:pt idx="83">
                  <c:v>15.531562959291712</c:v>
                </c:pt>
                <c:pt idx="84">
                  <c:v>-45.096195851156708</c:v>
                </c:pt>
                <c:pt idx="85">
                  <c:v>-41.966389212537841</c:v>
                </c:pt>
                <c:pt idx="86">
                  <c:v>-14.336706841509089</c:v>
                </c:pt>
                <c:pt idx="87">
                  <c:v>-25.81381624213472</c:v>
                </c:pt>
                <c:pt idx="88">
                  <c:v>-0.42134477088496936</c:v>
                </c:pt>
                <c:pt idx="89">
                  <c:v>-4.963797143647529</c:v>
                </c:pt>
                <c:pt idx="90">
                  <c:v>-36.794432024177809</c:v>
                </c:pt>
                <c:pt idx="91">
                  <c:v>-12.949213049802079</c:v>
                </c:pt>
                <c:pt idx="92">
                  <c:v>-44.147533759069354</c:v>
                </c:pt>
                <c:pt idx="93">
                  <c:v>-44.147533759069354</c:v>
                </c:pt>
                <c:pt idx="94">
                  <c:v>-12.536107502833213</c:v>
                </c:pt>
                <c:pt idx="95">
                  <c:v>22.488006924333671</c:v>
                </c:pt>
                <c:pt idx="96">
                  <c:v>152.99785262675789</c:v>
                </c:pt>
                <c:pt idx="97">
                  <c:v>-0.38748368117042603</c:v>
                </c:pt>
                <c:pt idx="98">
                  <c:v>115.26909823553571</c:v>
                </c:pt>
                <c:pt idx="99">
                  <c:v>-112.25155006925947</c:v>
                </c:pt>
                <c:pt idx="100">
                  <c:v>-248.8951548548188</c:v>
                </c:pt>
                <c:pt idx="101">
                  <c:v>-11.364504434605895</c:v>
                </c:pt>
                <c:pt idx="102">
                  <c:v>-122.5967152018856</c:v>
                </c:pt>
                <c:pt idx="103">
                  <c:v>-9.4648275708096907</c:v>
                </c:pt>
                <c:pt idx="104">
                  <c:v>-40.916280583067902</c:v>
                </c:pt>
                <c:pt idx="105">
                  <c:v>-23.845865750877529</c:v>
                </c:pt>
                <c:pt idx="106">
                  <c:v>-1.9534330891744562</c:v>
                </c:pt>
                <c:pt idx="107">
                  <c:v>-1.0482366795847526</c:v>
                </c:pt>
                <c:pt idx="108">
                  <c:v>-5.1908165013034733</c:v>
                </c:pt>
                <c:pt idx="109">
                  <c:v>-85.297380597198369</c:v>
                </c:pt>
                <c:pt idx="110">
                  <c:v>-8.7607574103689565</c:v>
                </c:pt>
                <c:pt idx="111">
                  <c:v>17.800398801303121</c:v>
                </c:pt>
                <c:pt idx="112">
                  <c:v>-58.054195161579926</c:v>
                </c:pt>
                <c:pt idx="113">
                  <c:v>-60.1866179312605</c:v>
                </c:pt>
                <c:pt idx="114">
                  <c:v>-51.264719217512848</c:v>
                </c:pt>
                <c:pt idx="115">
                  <c:v>-51.264719217512848</c:v>
                </c:pt>
                <c:pt idx="116">
                  <c:v>-667.3601870016339</c:v>
                </c:pt>
                <c:pt idx="117">
                  <c:v>26.357796395952533</c:v>
                </c:pt>
                <c:pt idx="118">
                  <c:v>-18.191651694753435</c:v>
                </c:pt>
                <c:pt idx="119">
                  <c:v>-23.905121870064111</c:v>
                </c:pt>
                <c:pt idx="120">
                  <c:v>33.61072064047724</c:v>
                </c:pt>
                <c:pt idx="121">
                  <c:v>-28.259233923730207</c:v>
                </c:pt>
                <c:pt idx="122">
                  <c:v>31.266546506439749</c:v>
                </c:pt>
                <c:pt idx="123">
                  <c:v>-32.782871859613401</c:v>
                </c:pt>
                <c:pt idx="124">
                  <c:v>-32.778506282345575</c:v>
                </c:pt>
                <c:pt idx="125">
                  <c:v>-0.81941163309315779</c:v>
                </c:pt>
                <c:pt idx="126">
                  <c:v>40.435884662577372</c:v>
                </c:pt>
                <c:pt idx="127">
                  <c:v>-8.4146622734350203</c:v>
                </c:pt>
                <c:pt idx="128">
                  <c:v>-17.659106105306776</c:v>
                </c:pt>
                <c:pt idx="129">
                  <c:v>64.564272101253195</c:v>
                </c:pt>
                <c:pt idx="130">
                  <c:v>21.640412858880421</c:v>
                </c:pt>
                <c:pt idx="131">
                  <c:v>-15.826557289945692</c:v>
                </c:pt>
                <c:pt idx="132">
                  <c:v>-72.056711512088683</c:v>
                </c:pt>
                <c:pt idx="133">
                  <c:v>5.0311732804631992</c:v>
                </c:pt>
                <c:pt idx="134">
                  <c:v>-7.4150194029222227</c:v>
                </c:pt>
                <c:pt idx="135">
                  <c:v>59.900907106736703</c:v>
                </c:pt>
                <c:pt idx="136">
                  <c:v>-7.6759130799398925</c:v>
                </c:pt>
                <c:pt idx="137">
                  <c:v>-112.06590428495454</c:v>
                </c:pt>
                <c:pt idx="138">
                  <c:v>-34.303432117377454</c:v>
                </c:pt>
                <c:pt idx="139">
                  <c:v>-18.418718842241876</c:v>
                </c:pt>
                <c:pt idx="140">
                  <c:v>-68.007573011893314</c:v>
                </c:pt>
                <c:pt idx="141">
                  <c:v>-23.17213896327873</c:v>
                </c:pt>
                <c:pt idx="142">
                  <c:v>-23.165580516809243</c:v>
                </c:pt>
                <c:pt idx="143">
                  <c:v>-10.833648959453635</c:v>
                </c:pt>
                <c:pt idx="144">
                  <c:v>-22.150122284716169</c:v>
                </c:pt>
                <c:pt idx="145">
                  <c:v>12.868607261025035</c:v>
                </c:pt>
                <c:pt idx="146">
                  <c:v>-40.504944311409922</c:v>
                </c:pt>
                <c:pt idx="147">
                  <c:v>10.603083279220606</c:v>
                </c:pt>
                <c:pt idx="148">
                  <c:v>-45.918659122164051</c:v>
                </c:pt>
                <c:pt idx="149">
                  <c:v>-41.356397452867796</c:v>
                </c:pt>
                <c:pt idx="150">
                  <c:v>67.582143162990093</c:v>
                </c:pt>
                <c:pt idx="151">
                  <c:v>-20.640649182975469</c:v>
                </c:pt>
                <c:pt idx="152">
                  <c:v>-23.043269345463756</c:v>
                </c:pt>
                <c:pt idx="153">
                  <c:v>-65.38194315351609</c:v>
                </c:pt>
                <c:pt idx="154">
                  <c:v>-8.7906885285472391</c:v>
                </c:pt>
                <c:pt idx="155">
                  <c:v>-12.42570861912856</c:v>
                </c:pt>
                <c:pt idx="156">
                  <c:v>-29.438118774713885</c:v>
                </c:pt>
                <c:pt idx="157">
                  <c:v>5.9209425891344578</c:v>
                </c:pt>
                <c:pt idx="158">
                  <c:v>-12.582683961060619</c:v>
                </c:pt>
                <c:pt idx="159">
                  <c:v>-0.88283778290636372</c:v>
                </c:pt>
                <c:pt idx="160">
                  <c:v>-22.85686877894155</c:v>
                </c:pt>
                <c:pt idx="161">
                  <c:v>79.008688542026022</c:v>
                </c:pt>
                <c:pt idx="162">
                  <c:v>-53.801532699380381</c:v>
                </c:pt>
                <c:pt idx="163">
                  <c:v>-12.854358116602279</c:v>
                </c:pt>
                <c:pt idx="164">
                  <c:v>-37.434347410463097</c:v>
                </c:pt>
                <c:pt idx="165">
                  <c:v>-23.719913134873991</c:v>
                </c:pt>
                <c:pt idx="166">
                  <c:v>-7.5135365738455153</c:v>
                </c:pt>
                <c:pt idx="167">
                  <c:v>-34.214104130076166</c:v>
                </c:pt>
                <c:pt idx="168">
                  <c:v>53.214055127292504</c:v>
                </c:pt>
                <c:pt idx="169">
                  <c:v>2.7509267846649443</c:v>
                </c:pt>
                <c:pt idx="170">
                  <c:v>49.224599546013181</c:v>
                </c:pt>
                <c:pt idx="171">
                  <c:v>0</c:v>
                </c:pt>
                <c:pt idx="172">
                  <c:v>-13.568254982033034</c:v>
                </c:pt>
                <c:pt idx="173">
                  <c:v>1.6247345475262682</c:v>
                </c:pt>
                <c:pt idx="174">
                  <c:v>-29.362348777201301</c:v>
                </c:pt>
                <c:pt idx="175">
                  <c:v>-32.935864623796654</c:v>
                </c:pt>
                <c:pt idx="176">
                  <c:v>28.451501213623768</c:v>
                </c:pt>
                <c:pt idx="177">
                  <c:v>-2.0781182842835024</c:v>
                </c:pt>
                <c:pt idx="178">
                  <c:v>138.23385084740215</c:v>
                </c:pt>
                <c:pt idx="179">
                  <c:v>-17.262617400033751</c:v>
                </c:pt>
                <c:pt idx="180">
                  <c:v>8.6201200487348011</c:v>
                </c:pt>
                <c:pt idx="181">
                  <c:v>-4.2289853520234901</c:v>
                </c:pt>
                <c:pt idx="182">
                  <c:v>71.515414715844216</c:v>
                </c:pt>
                <c:pt idx="183">
                  <c:v>30.753896438436872</c:v>
                </c:pt>
                <c:pt idx="184">
                  <c:v>-8.4321672135042309</c:v>
                </c:pt>
                <c:pt idx="185">
                  <c:v>-15.405911121110355</c:v>
                </c:pt>
                <c:pt idx="186">
                  <c:v>-25.079084459556157</c:v>
                </c:pt>
                <c:pt idx="187">
                  <c:v>30.743035159236783</c:v>
                </c:pt>
                <c:pt idx="188">
                  <c:v>28.329497889769257</c:v>
                </c:pt>
                <c:pt idx="189">
                  <c:v>-2.9987686960977973</c:v>
                </c:pt>
                <c:pt idx="190">
                  <c:v>-17.401635377014752</c:v>
                </c:pt>
                <c:pt idx="191">
                  <c:v>5.3488838378321768</c:v>
                </c:pt>
                <c:pt idx="192">
                  <c:v>5.3488838378321768</c:v>
                </c:pt>
                <c:pt idx="193">
                  <c:v>-11.455977286043595</c:v>
                </c:pt>
                <c:pt idx="194">
                  <c:v>-8.2476897765968502</c:v>
                </c:pt>
                <c:pt idx="195">
                  <c:v>-3.6263707119590052</c:v>
                </c:pt>
                <c:pt idx="196">
                  <c:v>-5.9019102101335346</c:v>
                </c:pt>
                <c:pt idx="197">
                  <c:v>171.44397604791249</c:v>
                </c:pt>
                <c:pt idx="198">
                  <c:v>-20.523067631445763</c:v>
                </c:pt>
                <c:pt idx="199">
                  <c:v>-45.549465634178475</c:v>
                </c:pt>
                <c:pt idx="200">
                  <c:v>-15.73832107373736</c:v>
                </c:pt>
                <c:pt idx="201">
                  <c:v>-0.41328776104920567</c:v>
                </c:pt>
                <c:pt idx="202">
                  <c:v>-19.686888385054878</c:v>
                </c:pt>
                <c:pt idx="203">
                  <c:v>0.2101609551784778</c:v>
                </c:pt>
                <c:pt idx="204">
                  <c:v>11.68996172338551</c:v>
                </c:pt>
                <c:pt idx="205">
                  <c:v>38.133985229645106</c:v>
                </c:pt>
                <c:pt idx="206">
                  <c:v>36.870896206518331</c:v>
                </c:pt>
                <c:pt idx="207">
                  <c:v>-8.663964367133639</c:v>
                </c:pt>
                <c:pt idx="208">
                  <c:v>-21.949333432191608</c:v>
                </c:pt>
                <c:pt idx="209">
                  <c:v>-23.397618577063028</c:v>
                </c:pt>
                <c:pt idx="210">
                  <c:v>-5.0749571480749616</c:v>
                </c:pt>
                <c:pt idx="211">
                  <c:v>42.795998589794763</c:v>
                </c:pt>
                <c:pt idx="212">
                  <c:v>-7.2990226467805517</c:v>
                </c:pt>
                <c:pt idx="213">
                  <c:v>2.2109046585843082</c:v>
                </c:pt>
                <c:pt idx="214">
                  <c:v>-41.250921525574711</c:v>
                </c:pt>
                <c:pt idx="215">
                  <c:v>-6.0399599805006119</c:v>
                </c:pt>
                <c:pt idx="216">
                  <c:v>-15.404928938505234</c:v>
                </c:pt>
                <c:pt idx="217">
                  <c:v>-15.404928938505234</c:v>
                </c:pt>
                <c:pt idx="218">
                  <c:v>-78.926730981683548</c:v>
                </c:pt>
                <c:pt idx="219">
                  <c:v>-5.2836211468150296</c:v>
                </c:pt>
                <c:pt idx="220">
                  <c:v>83.576588712303291</c:v>
                </c:pt>
                <c:pt idx="221">
                  <c:v>-14.901261325302913</c:v>
                </c:pt>
                <c:pt idx="222">
                  <c:v>26.437843292508038</c:v>
                </c:pt>
                <c:pt idx="223">
                  <c:v>15.041536741788779</c:v>
                </c:pt>
                <c:pt idx="224">
                  <c:v>-13.159509494557598</c:v>
                </c:pt>
                <c:pt idx="225">
                  <c:v>15.553874414663481</c:v>
                </c:pt>
                <c:pt idx="226">
                  <c:v>43.347001202759202</c:v>
                </c:pt>
                <c:pt idx="227">
                  <c:v>3.4232923950746614</c:v>
                </c:pt>
                <c:pt idx="228">
                  <c:v>39.909478444176465</c:v>
                </c:pt>
                <c:pt idx="229">
                  <c:v>7.3763905984735807</c:v>
                </c:pt>
                <c:pt idx="230">
                  <c:v>-10.503817178821668</c:v>
                </c:pt>
                <c:pt idx="231">
                  <c:v>36.48807939387607</c:v>
                </c:pt>
                <c:pt idx="232">
                  <c:v>51.809267674955201</c:v>
                </c:pt>
                <c:pt idx="233">
                  <c:v>15.844142881718424</c:v>
                </c:pt>
                <c:pt idx="234">
                  <c:v>8.6699349279744702</c:v>
                </c:pt>
                <c:pt idx="235">
                  <c:v>41.882426658154387</c:v>
                </c:pt>
                <c:pt idx="236">
                  <c:v>-68.826692582845808</c:v>
                </c:pt>
                <c:pt idx="237">
                  <c:v>-68.826692582845808</c:v>
                </c:pt>
                <c:pt idx="238">
                  <c:v>-29.608721604826812</c:v>
                </c:pt>
                <c:pt idx="239">
                  <c:v>48.60876930545794</c:v>
                </c:pt>
                <c:pt idx="240">
                  <c:v>-16.710841981579328</c:v>
                </c:pt>
                <c:pt idx="241">
                  <c:v>-16.707718455916687</c:v>
                </c:pt>
                <c:pt idx="242">
                  <c:v>-13.63868863644881</c:v>
                </c:pt>
                <c:pt idx="243">
                  <c:v>-6.9873343481674439</c:v>
                </c:pt>
                <c:pt idx="244">
                  <c:v>-41.670368177379245</c:v>
                </c:pt>
                <c:pt idx="245">
                  <c:v>-12.297356990032833</c:v>
                </c:pt>
                <c:pt idx="246">
                  <c:v>-23.627904912934365</c:v>
                </c:pt>
                <c:pt idx="247">
                  <c:v>-23.627904912934365</c:v>
                </c:pt>
                <c:pt idx="248">
                  <c:v>-9.7179247909499811</c:v>
                </c:pt>
                <c:pt idx="249">
                  <c:v>9.7542370807375498</c:v>
                </c:pt>
                <c:pt idx="250">
                  <c:v>-73.892521994527868</c:v>
                </c:pt>
                <c:pt idx="251">
                  <c:v>-13.079880572978897</c:v>
                </c:pt>
                <c:pt idx="252">
                  <c:v>-4.2857332903067809</c:v>
                </c:pt>
                <c:pt idx="253">
                  <c:v>-14.730445583075806</c:v>
                </c:pt>
                <c:pt idx="254">
                  <c:v>-5.0327112222561974</c:v>
                </c:pt>
                <c:pt idx="255">
                  <c:v>11.237197822974352</c:v>
                </c:pt>
                <c:pt idx="256">
                  <c:v>-20.814066855440153</c:v>
                </c:pt>
                <c:pt idx="257">
                  <c:v>-2.8111706820767943</c:v>
                </c:pt>
                <c:pt idx="258">
                  <c:v>-6.7484219850586848</c:v>
                </c:pt>
                <c:pt idx="259">
                  <c:v>52.674418679782711</c:v>
                </c:pt>
                <c:pt idx="260">
                  <c:v>-9.9684247683063898</c:v>
                </c:pt>
                <c:pt idx="261">
                  <c:v>-6.5394487386328723</c:v>
                </c:pt>
                <c:pt idx="262">
                  <c:v>-7.4957398372646233</c:v>
                </c:pt>
                <c:pt idx="263">
                  <c:v>5.9911898456423502</c:v>
                </c:pt>
                <c:pt idx="264">
                  <c:v>-118.23772300765795</c:v>
                </c:pt>
                <c:pt idx="265">
                  <c:v>5.8584397646883222</c:v>
                </c:pt>
                <c:pt idx="266">
                  <c:v>-10.395299920996445</c:v>
                </c:pt>
                <c:pt idx="267">
                  <c:v>13.491944960110226</c:v>
                </c:pt>
                <c:pt idx="268">
                  <c:v>3.5333007738987017</c:v>
                </c:pt>
                <c:pt idx="269">
                  <c:v>2.0156888807907678</c:v>
                </c:pt>
                <c:pt idx="270">
                  <c:v>10.009971269902813</c:v>
                </c:pt>
                <c:pt idx="271">
                  <c:v>33.810943799160754</c:v>
                </c:pt>
                <c:pt idx="272">
                  <c:v>-8.5152515774604272</c:v>
                </c:pt>
                <c:pt idx="273">
                  <c:v>51.723846009933332</c:v>
                </c:pt>
                <c:pt idx="274">
                  <c:v>-12.334425754403675</c:v>
                </c:pt>
                <c:pt idx="275">
                  <c:v>-4.5670148967965636</c:v>
                </c:pt>
                <c:pt idx="276">
                  <c:v>4.9434106058004241</c:v>
                </c:pt>
                <c:pt idx="277">
                  <c:v>13.832909065970091</c:v>
                </c:pt>
                <c:pt idx="278">
                  <c:v>-13.852127424872496</c:v>
                </c:pt>
                <c:pt idx="279">
                  <c:v>-1.4364505213429903</c:v>
                </c:pt>
                <c:pt idx="280">
                  <c:v>-100.4634013457289</c:v>
                </c:pt>
                <c:pt idx="281">
                  <c:v>-27.676383471002978</c:v>
                </c:pt>
                <c:pt idx="282">
                  <c:v>-6.930037003642413</c:v>
                </c:pt>
                <c:pt idx="283">
                  <c:v>-14.182633998051941</c:v>
                </c:pt>
                <c:pt idx="284">
                  <c:v>-14.1735264986548</c:v>
                </c:pt>
                <c:pt idx="285">
                  <c:v>13.811532384166316</c:v>
                </c:pt>
                <c:pt idx="286">
                  <c:v>-19.453098094919536</c:v>
                </c:pt>
                <c:pt idx="287">
                  <c:v>20.508130009734916</c:v>
                </c:pt>
                <c:pt idx="288">
                  <c:v>533.82314293633215</c:v>
                </c:pt>
                <c:pt idx="289">
                  <c:v>33.8276534160862</c:v>
                </c:pt>
                <c:pt idx="290">
                  <c:v>-126.89260161248995</c:v>
                </c:pt>
                <c:pt idx="291">
                  <c:v>1.5116239732869272</c:v>
                </c:pt>
                <c:pt idx="292">
                  <c:v>-120.35631651752563</c:v>
                </c:pt>
                <c:pt idx="293">
                  <c:v>-4.1183822650685729</c:v>
                </c:pt>
                <c:pt idx="294">
                  <c:v>30.826097815557663</c:v>
                </c:pt>
                <c:pt idx="295">
                  <c:v>-2.9139829464929701</c:v>
                </c:pt>
                <c:pt idx="296">
                  <c:v>22.13874293558413</c:v>
                </c:pt>
                <c:pt idx="297">
                  <c:v>-1.3596943013365339</c:v>
                </c:pt>
                <c:pt idx="298">
                  <c:v>26.697759029524839</c:v>
                </c:pt>
                <c:pt idx="299">
                  <c:v>0</c:v>
                </c:pt>
                <c:pt idx="300">
                  <c:v>-2.8052478380732992</c:v>
                </c:pt>
                <c:pt idx="301">
                  <c:v>12.33200528614304</c:v>
                </c:pt>
                <c:pt idx="302">
                  <c:v>-7.8601588784609095</c:v>
                </c:pt>
                <c:pt idx="303">
                  <c:v>-4.3284663855215291</c:v>
                </c:pt>
                <c:pt idx="304">
                  <c:v>93.49462204122527</c:v>
                </c:pt>
                <c:pt idx="305">
                  <c:v>4.3820004161200465</c:v>
                </c:pt>
                <c:pt idx="306">
                  <c:v>-15.049120132935663</c:v>
                </c:pt>
                <c:pt idx="307">
                  <c:v>69.686195497447173</c:v>
                </c:pt>
                <c:pt idx="308">
                  <c:v>-8.071325711935522</c:v>
                </c:pt>
                <c:pt idx="309">
                  <c:v>10.752095745888079</c:v>
                </c:pt>
                <c:pt idx="310">
                  <c:v>-6.0485250143531424</c:v>
                </c:pt>
                <c:pt idx="311">
                  <c:v>76.11753890253452</c:v>
                </c:pt>
                <c:pt idx="312">
                  <c:v>-6.3982440782697658</c:v>
                </c:pt>
                <c:pt idx="313">
                  <c:v>-7.2864100755099566</c:v>
                </c:pt>
                <c:pt idx="314">
                  <c:v>27.167152421449369</c:v>
                </c:pt>
                <c:pt idx="315">
                  <c:v>-47.386524429476772</c:v>
                </c:pt>
                <c:pt idx="316">
                  <c:v>23.845216813505221</c:v>
                </c:pt>
                <c:pt idx="317">
                  <c:v>-15.52435750600093</c:v>
                </c:pt>
                <c:pt idx="318">
                  <c:v>12.852699459755167</c:v>
                </c:pt>
                <c:pt idx="319">
                  <c:v>45.042008976536948</c:v>
                </c:pt>
                <c:pt idx="320">
                  <c:v>741.21371782294318</c:v>
                </c:pt>
                <c:pt idx="321">
                  <c:v>-3.3112628711406864</c:v>
                </c:pt>
                <c:pt idx="322">
                  <c:v>-15.407098248994396</c:v>
                </c:pt>
                <c:pt idx="323">
                  <c:v>1.4685048335099915</c:v>
                </c:pt>
                <c:pt idx="324">
                  <c:v>-14.216774034446425</c:v>
                </c:pt>
                <c:pt idx="325">
                  <c:v>64.586290156606509</c:v>
                </c:pt>
                <c:pt idx="326">
                  <c:v>-5.1690087578746553</c:v>
                </c:pt>
                <c:pt idx="327">
                  <c:v>53.392355734740512</c:v>
                </c:pt>
                <c:pt idx="328">
                  <c:v>-63.32434542011481</c:v>
                </c:pt>
                <c:pt idx="329">
                  <c:v>3.1012847312759972</c:v>
                </c:pt>
                <c:pt idx="330">
                  <c:v>0.19053382725155646</c:v>
                </c:pt>
                <c:pt idx="331">
                  <c:v>-6.5801452309922848</c:v>
                </c:pt>
                <c:pt idx="332">
                  <c:v>-17.117034484579584</c:v>
                </c:pt>
                <c:pt idx="333">
                  <c:v>30.290803329156052</c:v>
                </c:pt>
                <c:pt idx="334">
                  <c:v>16.70354137512313</c:v>
                </c:pt>
                <c:pt idx="335">
                  <c:v>-14.740614741853536</c:v>
                </c:pt>
                <c:pt idx="336">
                  <c:v>-39.063120609095478</c:v>
                </c:pt>
                <c:pt idx="337">
                  <c:v>-39.063120609095478</c:v>
                </c:pt>
                <c:pt idx="338">
                  <c:v>-0.17809936206806207</c:v>
                </c:pt>
                <c:pt idx="339">
                  <c:v>23.088095903252196</c:v>
                </c:pt>
                <c:pt idx="340">
                  <c:v>23.084198189599039</c:v>
                </c:pt>
                <c:pt idx="341">
                  <c:v>18.01580419511432</c:v>
                </c:pt>
                <c:pt idx="342">
                  <c:v>14.980294763435799</c:v>
                </c:pt>
                <c:pt idx="343">
                  <c:v>-9.2329043991565634</c:v>
                </c:pt>
                <c:pt idx="344">
                  <c:v>15.178675070999338</c:v>
                </c:pt>
                <c:pt idx="345">
                  <c:v>-2.907325986586998</c:v>
                </c:pt>
                <c:pt idx="346">
                  <c:v>-3.3237676292146126</c:v>
                </c:pt>
                <c:pt idx="347">
                  <c:v>8.1337116110783203</c:v>
                </c:pt>
                <c:pt idx="348">
                  <c:v>-13.457675211961469</c:v>
                </c:pt>
                <c:pt idx="349">
                  <c:v>3.9019810787333635</c:v>
                </c:pt>
                <c:pt idx="350">
                  <c:v>-45.548502982560372</c:v>
                </c:pt>
                <c:pt idx="351">
                  <c:v>-45.548502982560372</c:v>
                </c:pt>
                <c:pt idx="352">
                  <c:v>5.6398993191450506</c:v>
                </c:pt>
                <c:pt idx="353">
                  <c:v>30.535254952254252</c:v>
                </c:pt>
                <c:pt idx="354">
                  <c:v>-2.944666099788622</c:v>
                </c:pt>
                <c:pt idx="355">
                  <c:v>-0.88744563073163141</c:v>
                </c:pt>
                <c:pt idx="356">
                  <c:v>6.0788526778941643</c:v>
                </c:pt>
                <c:pt idx="357">
                  <c:v>-5.1574706838182038</c:v>
                </c:pt>
                <c:pt idx="358">
                  <c:v>-3.2600909876871742</c:v>
                </c:pt>
                <c:pt idx="359">
                  <c:v>-5.8525559628192259</c:v>
                </c:pt>
                <c:pt idx="360">
                  <c:v>-5.8920928848796059</c:v>
                </c:pt>
                <c:pt idx="361">
                  <c:v>15.986794071224729</c:v>
                </c:pt>
                <c:pt idx="362">
                  <c:v>0.33772375479784145</c:v>
                </c:pt>
                <c:pt idx="363">
                  <c:v>8.0494651099409236</c:v>
                </c:pt>
                <c:pt idx="364">
                  <c:v>12.179714986205342</c:v>
                </c:pt>
                <c:pt idx="365">
                  <c:v>16.383454416633249</c:v>
                </c:pt>
                <c:pt idx="366">
                  <c:v>32.203452444536786</c:v>
                </c:pt>
                <c:pt idx="367">
                  <c:v>-5.672400171192491</c:v>
                </c:pt>
                <c:pt idx="368">
                  <c:v>-7.708954943714116</c:v>
                </c:pt>
                <c:pt idx="369">
                  <c:v>-30.377059946880824</c:v>
                </c:pt>
                <c:pt idx="370">
                  <c:v>2.6715113499488714</c:v>
                </c:pt>
                <c:pt idx="371">
                  <c:v>6.2672943960635612</c:v>
                </c:pt>
                <c:pt idx="372">
                  <c:v>9.2332363526516907</c:v>
                </c:pt>
                <c:pt idx="373">
                  <c:v>-11.877498413305586</c:v>
                </c:pt>
                <c:pt idx="374">
                  <c:v>1.8636035808090117</c:v>
                </c:pt>
                <c:pt idx="375">
                  <c:v>16.325871481632134</c:v>
                </c:pt>
                <c:pt idx="376">
                  <c:v>-0.19644381341008429</c:v>
                </c:pt>
                <c:pt idx="377">
                  <c:v>12.679670246230724</c:v>
                </c:pt>
                <c:pt idx="378">
                  <c:v>-18.528973206685077</c:v>
                </c:pt>
                <c:pt idx="379">
                  <c:v>-4.2991292817109175</c:v>
                </c:pt>
                <c:pt idx="380">
                  <c:v>-3.8824544517175408</c:v>
                </c:pt>
                <c:pt idx="381">
                  <c:v>33.878995412428615</c:v>
                </c:pt>
                <c:pt idx="382">
                  <c:v>7.4710319226367217</c:v>
                </c:pt>
                <c:pt idx="383">
                  <c:v>5.0246531802764576</c:v>
                </c:pt>
                <c:pt idx="384">
                  <c:v>8.2644294866187256</c:v>
                </c:pt>
                <c:pt idx="385">
                  <c:v>7.9675492616999328</c:v>
                </c:pt>
                <c:pt idx="386">
                  <c:v>-16.805543155898089</c:v>
                </c:pt>
                <c:pt idx="387">
                  <c:v>-3.5154779680928119</c:v>
                </c:pt>
                <c:pt idx="388">
                  <c:v>4.5530201667392651</c:v>
                </c:pt>
                <c:pt idx="389">
                  <c:v>-3.9560513554569647</c:v>
                </c:pt>
                <c:pt idx="390">
                  <c:v>5.6233533872161345</c:v>
                </c:pt>
                <c:pt idx="391">
                  <c:v>-3.7156090031733431</c:v>
                </c:pt>
                <c:pt idx="392">
                  <c:v>6.6958152768094594</c:v>
                </c:pt>
                <c:pt idx="393">
                  <c:v>-2.9687546664191435</c:v>
                </c:pt>
                <c:pt idx="394">
                  <c:v>-0.30671890125331641</c:v>
                </c:pt>
                <c:pt idx="395">
                  <c:v>-15.54323535913092</c:v>
                </c:pt>
                <c:pt idx="396">
                  <c:v>-33.816167460242745</c:v>
                </c:pt>
                <c:pt idx="397">
                  <c:v>-14.08153671057204</c:v>
                </c:pt>
                <c:pt idx="398">
                  <c:v>-6.4821316746086834</c:v>
                </c:pt>
                <c:pt idx="399">
                  <c:v>2.6353169485544359</c:v>
                </c:pt>
                <c:pt idx="400">
                  <c:v>-2.3150981764228971</c:v>
                </c:pt>
                <c:pt idx="401">
                  <c:v>1.7316510239302796</c:v>
                </c:pt>
                <c:pt idx="402">
                  <c:v>11.849624464480302</c:v>
                </c:pt>
                <c:pt idx="403">
                  <c:v>0.67068688978463376</c:v>
                </c:pt>
                <c:pt idx="404">
                  <c:v>-4.4397434003204186</c:v>
                </c:pt>
                <c:pt idx="405">
                  <c:v>-19.575965148731179</c:v>
                </c:pt>
                <c:pt idx="406">
                  <c:v>25.68361714157485</c:v>
                </c:pt>
                <c:pt idx="407">
                  <c:v>1.7747645763058499</c:v>
                </c:pt>
                <c:pt idx="408">
                  <c:v>25.551714892964448</c:v>
                </c:pt>
                <c:pt idx="409">
                  <c:v>1.0985162848387284</c:v>
                </c:pt>
                <c:pt idx="410">
                  <c:v>35.414702712748529</c:v>
                </c:pt>
                <c:pt idx="411">
                  <c:v>66.158534190662323</c:v>
                </c:pt>
                <c:pt idx="412">
                  <c:v>15.535767714694183</c:v>
                </c:pt>
                <c:pt idx="413">
                  <c:v>5.3434431546647838</c:v>
                </c:pt>
                <c:pt idx="414">
                  <c:v>-3.1150999007469786</c:v>
                </c:pt>
                <c:pt idx="415">
                  <c:v>28.209344881171596</c:v>
                </c:pt>
                <c:pt idx="416">
                  <c:v>0</c:v>
                </c:pt>
                <c:pt idx="417">
                  <c:v>-4.4526916103867915</c:v>
                </c:pt>
                <c:pt idx="418">
                  <c:v>-3.6889350563096204</c:v>
                </c:pt>
                <c:pt idx="419">
                  <c:v>2.0502901854546205</c:v>
                </c:pt>
                <c:pt idx="420">
                  <c:v>9.0038673480422897</c:v>
                </c:pt>
                <c:pt idx="421">
                  <c:v>-8.0902731037612661</c:v>
                </c:pt>
                <c:pt idx="422">
                  <c:v>-4.8293269222766186</c:v>
                </c:pt>
                <c:pt idx="423">
                  <c:v>24.540609274608116</c:v>
                </c:pt>
                <c:pt idx="424">
                  <c:v>13.213018601696486</c:v>
                </c:pt>
                <c:pt idx="425">
                  <c:v>6.9815988131934228</c:v>
                </c:pt>
                <c:pt idx="426">
                  <c:v>0</c:v>
                </c:pt>
                <c:pt idx="427">
                  <c:v>-19.06798280901959</c:v>
                </c:pt>
                <c:pt idx="428">
                  <c:v>-11.468842813863175</c:v>
                </c:pt>
                <c:pt idx="429">
                  <c:v>7.9120490700578667</c:v>
                </c:pt>
                <c:pt idx="430">
                  <c:v>-2.4136139959834164</c:v>
                </c:pt>
                <c:pt idx="431">
                  <c:v>16.188613253495241</c:v>
                </c:pt>
                <c:pt idx="432">
                  <c:v>-31.142859111983466</c:v>
                </c:pt>
                <c:pt idx="433">
                  <c:v>-3.4099511412783734</c:v>
                </c:pt>
                <c:pt idx="434">
                  <c:v>-7.3980805296195378</c:v>
                </c:pt>
                <c:pt idx="435">
                  <c:v>34.113945394614767</c:v>
                </c:pt>
                <c:pt idx="436">
                  <c:v>72.814228874952832</c:v>
                </c:pt>
                <c:pt idx="437">
                  <c:v>-4.9843827967643151</c:v>
                </c:pt>
                <c:pt idx="438">
                  <c:v>28.299991449818876</c:v>
                </c:pt>
                <c:pt idx="439">
                  <c:v>28.299991449818876</c:v>
                </c:pt>
                <c:pt idx="440">
                  <c:v>26.475924704394071</c:v>
                </c:pt>
                <c:pt idx="441">
                  <c:v>-1.6745373269673656</c:v>
                </c:pt>
                <c:pt idx="442">
                  <c:v>-1.8860510169083025</c:v>
                </c:pt>
                <c:pt idx="443">
                  <c:v>9.2543603059976203</c:v>
                </c:pt>
                <c:pt idx="444">
                  <c:v>-8.7364021933316369</c:v>
                </c:pt>
                <c:pt idx="445">
                  <c:v>4.0733400165775455</c:v>
                </c:pt>
                <c:pt idx="446">
                  <c:v>115.81215283485479</c:v>
                </c:pt>
                <c:pt idx="447">
                  <c:v>-42.885273954241264</c:v>
                </c:pt>
                <c:pt idx="448">
                  <c:v>-0.50586065283911053</c:v>
                </c:pt>
                <c:pt idx="449">
                  <c:v>33.727586071370744</c:v>
                </c:pt>
                <c:pt idx="450">
                  <c:v>33.755067385979935</c:v>
                </c:pt>
                <c:pt idx="451">
                  <c:v>-2.3688549525076792</c:v>
                </c:pt>
                <c:pt idx="452">
                  <c:v>-7.4964103151314383</c:v>
                </c:pt>
                <c:pt idx="453">
                  <c:v>-19.049857747599752</c:v>
                </c:pt>
                <c:pt idx="454">
                  <c:v>-13.720707262438566</c:v>
                </c:pt>
                <c:pt idx="455">
                  <c:v>54.269844764151429</c:v>
                </c:pt>
                <c:pt idx="456">
                  <c:v>29.783100549401837</c:v>
                </c:pt>
                <c:pt idx="457">
                  <c:v>-6.9775601731125896</c:v>
                </c:pt>
                <c:pt idx="458">
                  <c:v>31.423727121245932</c:v>
                </c:pt>
                <c:pt idx="459">
                  <c:v>690.18888872943921</c:v>
                </c:pt>
                <c:pt idx="460">
                  <c:v>1.9616151095570433</c:v>
                </c:pt>
                <c:pt idx="461">
                  <c:v>1.4836340190462551</c:v>
                </c:pt>
                <c:pt idx="462">
                  <c:v>-4.5462576679103819</c:v>
                </c:pt>
                <c:pt idx="463">
                  <c:v>0.84544628529253496</c:v>
                </c:pt>
                <c:pt idx="464">
                  <c:v>-4.3969522446143694</c:v>
                </c:pt>
                <c:pt idx="465">
                  <c:v>3.9191180774764933</c:v>
                </c:pt>
                <c:pt idx="466">
                  <c:v>-0.88887386843056138</c:v>
                </c:pt>
                <c:pt idx="467">
                  <c:v>49.205838470547164</c:v>
                </c:pt>
                <c:pt idx="468">
                  <c:v>55.478604094683384</c:v>
                </c:pt>
                <c:pt idx="469">
                  <c:v>-1.1769463665500293</c:v>
                </c:pt>
                <c:pt idx="470">
                  <c:v>11.587904624270939</c:v>
                </c:pt>
                <c:pt idx="471">
                  <c:v>-3.029068868387089</c:v>
                </c:pt>
                <c:pt idx="472">
                  <c:v>-1.2141194212711208</c:v>
                </c:pt>
                <c:pt idx="473">
                  <c:v>-2.8964260005915183</c:v>
                </c:pt>
                <c:pt idx="474">
                  <c:v>-5.3328656305100717</c:v>
                </c:pt>
                <c:pt idx="475">
                  <c:v>-1.7823326694703809</c:v>
                </c:pt>
                <c:pt idx="476">
                  <c:v>103.74739075754006</c:v>
                </c:pt>
                <c:pt idx="477">
                  <c:v>1.8832825524706898</c:v>
                </c:pt>
                <c:pt idx="478">
                  <c:v>17.362616049700367</c:v>
                </c:pt>
                <c:pt idx="479">
                  <c:v>6.225983141774809</c:v>
                </c:pt>
                <c:pt idx="480">
                  <c:v>55.909440667866662</c:v>
                </c:pt>
                <c:pt idx="481">
                  <c:v>-0.82072896387396488</c:v>
                </c:pt>
                <c:pt idx="482">
                  <c:v>20.41445091002964</c:v>
                </c:pt>
                <c:pt idx="483">
                  <c:v>-11.515216158667203</c:v>
                </c:pt>
                <c:pt idx="484">
                  <c:v>1.430576219986174</c:v>
                </c:pt>
                <c:pt idx="485">
                  <c:v>1.0477226925731407</c:v>
                </c:pt>
                <c:pt idx="486">
                  <c:v>1.6617541879320867</c:v>
                </c:pt>
                <c:pt idx="487">
                  <c:v>19.790229402638456</c:v>
                </c:pt>
                <c:pt idx="488">
                  <c:v>16.945365626907147</c:v>
                </c:pt>
                <c:pt idx="489">
                  <c:v>1.0422122714903264</c:v>
                </c:pt>
                <c:pt idx="490">
                  <c:v>25.619986426338098</c:v>
                </c:pt>
                <c:pt idx="491">
                  <c:v>50.976200097674635</c:v>
                </c:pt>
                <c:pt idx="492">
                  <c:v>11.368215138588132</c:v>
                </c:pt>
                <c:pt idx="493">
                  <c:v>110.65303661080132</c:v>
                </c:pt>
                <c:pt idx="494">
                  <c:v>-0.23159252210228642</c:v>
                </c:pt>
                <c:pt idx="495">
                  <c:v>10.094910584129661</c:v>
                </c:pt>
                <c:pt idx="496">
                  <c:v>44.58143163877309</c:v>
                </c:pt>
                <c:pt idx="497">
                  <c:v>82.950295835322962</c:v>
                </c:pt>
                <c:pt idx="498">
                  <c:v>133.29857683677818</c:v>
                </c:pt>
                <c:pt idx="499">
                  <c:v>16.116337594766165</c:v>
                </c:pt>
                <c:pt idx="500">
                  <c:v>57.61888863371</c:v>
                </c:pt>
                <c:pt idx="501">
                  <c:v>-1.8814625482522347</c:v>
                </c:pt>
                <c:pt idx="502">
                  <c:v>-15.477175580024214</c:v>
                </c:pt>
                <c:pt idx="503">
                  <c:v>-0.61970696783196078</c:v>
                </c:pt>
                <c:pt idx="504">
                  <c:v>8.3172013204296569</c:v>
                </c:pt>
                <c:pt idx="505">
                  <c:v>-9.3214659256578027</c:v>
                </c:pt>
                <c:pt idx="506">
                  <c:v>-0.6535811128243878</c:v>
                </c:pt>
                <c:pt idx="507">
                  <c:v>40.269787711162316</c:v>
                </c:pt>
                <c:pt idx="508">
                  <c:v>13.26573842587965</c:v>
                </c:pt>
                <c:pt idx="509">
                  <c:v>-1.2020060732366007</c:v>
                </c:pt>
                <c:pt idx="510">
                  <c:v>-0.62720707250883068</c:v>
                </c:pt>
                <c:pt idx="511">
                  <c:v>-3.6972873191294428E-2</c:v>
                </c:pt>
                <c:pt idx="512">
                  <c:v>-0.85162613935041986</c:v>
                </c:pt>
                <c:pt idx="513">
                  <c:v>71.572026375691749</c:v>
                </c:pt>
                <c:pt idx="514">
                  <c:v>0.17247098871048047</c:v>
                </c:pt>
                <c:pt idx="515">
                  <c:v>40.451949486143093</c:v>
                </c:pt>
                <c:pt idx="516">
                  <c:v>0.48459365610460492</c:v>
                </c:pt>
                <c:pt idx="517">
                  <c:v>10.26123441625384</c:v>
                </c:pt>
                <c:pt idx="518">
                  <c:v>15.99158442447199</c:v>
                </c:pt>
                <c:pt idx="519">
                  <c:v>-2.6220972941849334</c:v>
                </c:pt>
                <c:pt idx="520">
                  <c:v>-0.71336798437175364</c:v>
                </c:pt>
                <c:pt idx="521">
                  <c:v>23.423103428656997</c:v>
                </c:pt>
                <c:pt idx="522">
                  <c:v>4.4676382855816717E-2</c:v>
                </c:pt>
                <c:pt idx="523">
                  <c:v>7.8942016183113417E-2</c:v>
                </c:pt>
                <c:pt idx="524">
                  <c:v>5.4059135660124538</c:v>
                </c:pt>
                <c:pt idx="525">
                  <c:v>20.669103841030445</c:v>
                </c:pt>
                <c:pt idx="526">
                  <c:v>0.16364948872731036</c:v>
                </c:pt>
                <c:pt idx="527">
                  <c:v>4.5760781424868557E-2</c:v>
                </c:pt>
                <c:pt idx="528">
                  <c:v>14.976028382794601</c:v>
                </c:pt>
                <c:pt idx="529">
                  <c:v>-1.9471635098786555</c:v>
                </c:pt>
                <c:pt idx="530">
                  <c:v>0.50803928449250479</c:v>
                </c:pt>
                <c:pt idx="531">
                  <c:v>38.232984798293295</c:v>
                </c:pt>
                <c:pt idx="532">
                  <c:v>23.853786749543723</c:v>
                </c:pt>
                <c:pt idx="533">
                  <c:v>18.120657665424609</c:v>
                </c:pt>
                <c:pt idx="534">
                  <c:v>-1.3748202086417427</c:v>
                </c:pt>
                <c:pt idx="535">
                  <c:v>0.12207013305124982</c:v>
                </c:pt>
                <c:pt idx="536">
                  <c:v>1.2658185652332965</c:v>
                </c:pt>
                <c:pt idx="537">
                  <c:v>36.649444794960409</c:v>
                </c:pt>
                <c:pt idx="538">
                  <c:v>36.541218989941029</c:v>
                </c:pt>
                <c:pt idx="539">
                  <c:v>1.8852535595049111</c:v>
                </c:pt>
                <c:pt idx="540">
                  <c:v>4.1691738321068463</c:v>
                </c:pt>
                <c:pt idx="541">
                  <c:v>15.838255124080188</c:v>
                </c:pt>
                <c:pt idx="542">
                  <c:v>-1.3402560233380225</c:v>
                </c:pt>
                <c:pt idx="543">
                  <c:v>1.3031678804424407</c:v>
                </c:pt>
                <c:pt idx="544">
                  <c:v>4.7863368951650216</c:v>
                </c:pt>
                <c:pt idx="545">
                  <c:v>0.59025572431022866</c:v>
                </c:pt>
                <c:pt idx="546">
                  <c:v>0.59297931307201701</c:v>
                </c:pt>
                <c:pt idx="547">
                  <c:v>6.9257588662444149</c:v>
                </c:pt>
                <c:pt idx="548">
                  <c:v>9.8816378363543294</c:v>
                </c:pt>
                <c:pt idx="549">
                  <c:v>15.935837027832447</c:v>
                </c:pt>
                <c:pt idx="550">
                  <c:v>43.539506324515976</c:v>
                </c:pt>
                <c:pt idx="551">
                  <c:v>-1.1044705675721849</c:v>
                </c:pt>
                <c:pt idx="552">
                  <c:v>11.041032162260196</c:v>
                </c:pt>
                <c:pt idx="553">
                  <c:v>-0.56324376335520443</c:v>
                </c:pt>
                <c:pt idx="554">
                  <c:v>46.480154102504862</c:v>
                </c:pt>
                <c:pt idx="555">
                  <c:v>-0.89637585591981583</c:v>
                </c:pt>
                <c:pt idx="556">
                  <c:v>13.464819341619791</c:v>
                </c:pt>
                <c:pt idx="557">
                  <c:v>9.7703337232974103</c:v>
                </c:pt>
                <c:pt idx="558">
                  <c:v>9.9840591842538675</c:v>
                </c:pt>
                <c:pt idx="559">
                  <c:v>29.295147082648064</c:v>
                </c:pt>
                <c:pt idx="560">
                  <c:v>29.295147082648064</c:v>
                </c:pt>
                <c:pt idx="561">
                  <c:v>4.8518766004922691</c:v>
                </c:pt>
                <c:pt idx="562">
                  <c:v>0</c:v>
                </c:pt>
                <c:pt idx="563">
                  <c:v>8.3604364329594869</c:v>
                </c:pt>
                <c:pt idx="564">
                  <c:v>14.526384869618179</c:v>
                </c:pt>
                <c:pt idx="565">
                  <c:v>117.02663611994501</c:v>
                </c:pt>
                <c:pt idx="566">
                  <c:v>26.248698007073013</c:v>
                </c:pt>
                <c:pt idx="567">
                  <c:v>4.1828129988334872</c:v>
                </c:pt>
                <c:pt idx="568">
                  <c:v>-0.75482213148415644</c:v>
                </c:pt>
                <c:pt idx="569">
                  <c:v>5.1966573862024372</c:v>
                </c:pt>
                <c:pt idx="570">
                  <c:v>71.178179271605742</c:v>
                </c:pt>
                <c:pt idx="571">
                  <c:v>0.62230630011282717</c:v>
                </c:pt>
                <c:pt idx="572">
                  <c:v>1.7616951936580383</c:v>
                </c:pt>
                <c:pt idx="573">
                  <c:v>0.30008429526657138</c:v>
                </c:pt>
                <c:pt idx="574">
                  <c:v>13.875175192150914</c:v>
                </c:pt>
                <c:pt idx="575">
                  <c:v>89.024341794163803</c:v>
                </c:pt>
                <c:pt idx="576">
                  <c:v>7.4635155620045834</c:v>
                </c:pt>
                <c:pt idx="577">
                  <c:v>14.915503720963109</c:v>
                </c:pt>
                <c:pt idx="578">
                  <c:v>11.578443056325732</c:v>
                </c:pt>
                <c:pt idx="579">
                  <c:v>38.81635398107327</c:v>
                </c:pt>
                <c:pt idx="580">
                  <c:v>0</c:v>
                </c:pt>
                <c:pt idx="581">
                  <c:v>-0.83543796755632715</c:v>
                </c:pt>
                <c:pt idx="582">
                  <c:v>1.8828463894374372</c:v>
                </c:pt>
                <c:pt idx="583">
                  <c:v>22.002969976037647</c:v>
                </c:pt>
                <c:pt idx="584">
                  <c:v>-2.2348611347120122</c:v>
                </c:pt>
                <c:pt idx="585">
                  <c:v>4.4626735971348817</c:v>
                </c:pt>
                <c:pt idx="586">
                  <c:v>-0.35757726734681994</c:v>
                </c:pt>
                <c:pt idx="587">
                  <c:v>6.822806708904654</c:v>
                </c:pt>
                <c:pt idx="588">
                  <c:v>11.104134863051762</c:v>
                </c:pt>
                <c:pt idx="589">
                  <c:v>11.134849510884909</c:v>
                </c:pt>
                <c:pt idx="590">
                  <c:v>0.87043919340009912</c:v>
                </c:pt>
                <c:pt idx="591">
                  <c:v>12.146784152969557</c:v>
                </c:pt>
                <c:pt idx="592">
                  <c:v>-0.38797328323056895</c:v>
                </c:pt>
                <c:pt idx="593">
                  <c:v>1.7595650730171493</c:v>
                </c:pt>
                <c:pt idx="594">
                  <c:v>9.4845273244710615</c:v>
                </c:pt>
                <c:pt idx="595">
                  <c:v>0.14777965447036825</c:v>
                </c:pt>
                <c:pt idx="596">
                  <c:v>59.790700749481879</c:v>
                </c:pt>
                <c:pt idx="597">
                  <c:v>20.314444685370454</c:v>
                </c:pt>
                <c:pt idx="598">
                  <c:v>25.821201087876613</c:v>
                </c:pt>
                <c:pt idx="599">
                  <c:v>0.84981793765452984</c:v>
                </c:pt>
                <c:pt idx="600">
                  <c:v>1.5831763293868031</c:v>
                </c:pt>
                <c:pt idx="601">
                  <c:v>5.4173743662694895E-2</c:v>
                </c:pt>
                <c:pt idx="602">
                  <c:v>1.2408166805948309</c:v>
                </c:pt>
                <c:pt idx="603">
                  <c:v>9.2725276948158264</c:v>
                </c:pt>
                <c:pt idx="604">
                  <c:v>5.8146716280535218</c:v>
                </c:pt>
                <c:pt idx="605">
                  <c:v>10.754242338109481</c:v>
                </c:pt>
                <c:pt idx="606">
                  <c:v>38.805589679142287</c:v>
                </c:pt>
                <c:pt idx="607">
                  <c:v>33.678669606072987</c:v>
                </c:pt>
                <c:pt idx="608">
                  <c:v>0.24520825531013068</c:v>
                </c:pt>
                <c:pt idx="609">
                  <c:v>7.4771446882372379</c:v>
                </c:pt>
                <c:pt idx="610">
                  <c:v>1.2284530306645645</c:v>
                </c:pt>
                <c:pt idx="611">
                  <c:v>1.9101303646945125</c:v>
                </c:pt>
                <c:pt idx="612">
                  <c:v>65.350069466965152</c:v>
                </c:pt>
                <c:pt idx="613">
                  <c:v>17.380882247879402</c:v>
                </c:pt>
                <c:pt idx="614">
                  <c:v>3.6594392878957338</c:v>
                </c:pt>
                <c:pt idx="615">
                  <c:v>0.89285034992030676</c:v>
                </c:pt>
                <c:pt idx="616">
                  <c:v>-2.4918893844333541</c:v>
                </c:pt>
                <c:pt idx="617">
                  <c:v>-0.97003964650875329</c:v>
                </c:pt>
                <c:pt idx="618">
                  <c:v>5.5266370283090307</c:v>
                </c:pt>
                <c:pt idx="619">
                  <c:v>3.5267793511415375</c:v>
                </c:pt>
                <c:pt idx="620">
                  <c:v>7.0173787083430357</c:v>
                </c:pt>
                <c:pt idx="621">
                  <c:v>7.2025328490378424</c:v>
                </c:pt>
                <c:pt idx="622">
                  <c:v>42.178562248563544</c:v>
                </c:pt>
                <c:pt idx="623">
                  <c:v>72.905936676714077</c:v>
                </c:pt>
                <c:pt idx="624">
                  <c:v>5.1523917952897138</c:v>
                </c:pt>
                <c:pt idx="625">
                  <c:v>-4.5970140663727038E-2</c:v>
                </c:pt>
                <c:pt idx="626">
                  <c:v>62.703170146294873</c:v>
                </c:pt>
                <c:pt idx="627">
                  <c:v>32.296048098079375</c:v>
                </c:pt>
                <c:pt idx="628">
                  <c:v>11.004313725739374</c:v>
                </c:pt>
                <c:pt idx="629">
                  <c:v>29.254847296674011</c:v>
                </c:pt>
                <c:pt idx="630">
                  <c:v>12.722637717394312</c:v>
                </c:pt>
                <c:pt idx="631">
                  <c:v>7.5834102893731208</c:v>
                </c:pt>
                <c:pt idx="632">
                  <c:v>-0.97395406116972993</c:v>
                </c:pt>
                <c:pt idx="633">
                  <c:v>0.32675560954804295</c:v>
                </c:pt>
                <c:pt idx="634">
                  <c:v>-1.3584129312821527</c:v>
                </c:pt>
                <c:pt idx="635">
                  <c:v>16.028126847664318</c:v>
                </c:pt>
                <c:pt idx="636">
                  <c:v>1.8557135837109957</c:v>
                </c:pt>
                <c:pt idx="637">
                  <c:v>-0.37292092450358255</c:v>
                </c:pt>
                <c:pt idx="638">
                  <c:v>8.6953005047058038E-2</c:v>
                </c:pt>
                <c:pt idx="639">
                  <c:v>32.06697544182159</c:v>
                </c:pt>
                <c:pt idx="640">
                  <c:v>0.81418138853279876</c:v>
                </c:pt>
                <c:pt idx="641">
                  <c:v>0.67034022262892434</c:v>
                </c:pt>
                <c:pt idx="642">
                  <c:v>0.82710583332754017</c:v>
                </c:pt>
                <c:pt idx="643">
                  <c:v>26.140568308607669</c:v>
                </c:pt>
                <c:pt idx="644">
                  <c:v>92.991996532228583</c:v>
                </c:pt>
                <c:pt idx="645">
                  <c:v>4.9796862424619679</c:v>
                </c:pt>
                <c:pt idx="646">
                  <c:v>4.6811074059237647</c:v>
                </c:pt>
                <c:pt idx="647">
                  <c:v>3.9951166029836527</c:v>
                </c:pt>
                <c:pt idx="648">
                  <c:v>0</c:v>
                </c:pt>
                <c:pt idx="649">
                  <c:v>166.76618639163965</c:v>
                </c:pt>
                <c:pt idx="650">
                  <c:v>24.332028148753643</c:v>
                </c:pt>
                <c:pt idx="651">
                  <c:v>91.725436577145373</c:v>
                </c:pt>
                <c:pt idx="652">
                  <c:v>0.84318718963062311</c:v>
                </c:pt>
                <c:pt idx="653">
                  <c:v>15.49896544516662</c:v>
                </c:pt>
                <c:pt idx="654">
                  <c:v>0.33415488844202496</c:v>
                </c:pt>
                <c:pt idx="655">
                  <c:v>6.3932177441264031</c:v>
                </c:pt>
                <c:pt idx="656">
                  <c:v>17.735170959800719</c:v>
                </c:pt>
                <c:pt idx="657">
                  <c:v>6.3842664229852559</c:v>
                </c:pt>
                <c:pt idx="658">
                  <c:v>20.932414954773819</c:v>
                </c:pt>
                <c:pt idx="659">
                  <c:v>2.7593879569296136</c:v>
                </c:pt>
                <c:pt idx="660">
                  <c:v>-8.1708453968176747E-2</c:v>
                </c:pt>
                <c:pt idx="661">
                  <c:v>65.195708312610137</c:v>
                </c:pt>
                <c:pt idx="662">
                  <c:v>-5.4462209106708716E-2</c:v>
                </c:pt>
                <c:pt idx="663">
                  <c:v>6.3555627052589916</c:v>
                </c:pt>
                <c:pt idx="664">
                  <c:v>138.12356066106517</c:v>
                </c:pt>
                <c:pt idx="665">
                  <c:v>0.13851568742673934</c:v>
                </c:pt>
                <c:pt idx="666">
                  <c:v>50.065696364119376</c:v>
                </c:pt>
                <c:pt idx="667">
                  <c:v>7.9441186903927825</c:v>
                </c:pt>
                <c:pt idx="668">
                  <c:v>15.749624684089861</c:v>
                </c:pt>
                <c:pt idx="669">
                  <c:v>21.907214044808992</c:v>
                </c:pt>
                <c:pt idx="670">
                  <c:v>46.399019363822838</c:v>
                </c:pt>
                <c:pt idx="671">
                  <c:v>15.950489319713792</c:v>
                </c:pt>
                <c:pt idx="672">
                  <c:v>97.437583315774248</c:v>
                </c:pt>
                <c:pt idx="673">
                  <c:v>8.7730087476446919</c:v>
                </c:pt>
                <c:pt idx="674">
                  <c:v>2.5351859418492095</c:v>
                </c:pt>
                <c:pt idx="675">
                  <c:v>19.425651289775651</c:v>
                </c:pt>
                <c:pt idx="676">
                  <c:v>8.7919236254124442</c:v>
                </c:pt>
                <c:pt idx="677">
                  <c:v>8.803671364321934</c:v>
                </c:pt>
                <c:pt idx="678">
                  <c:v>21.430488906409323</c:v>
                </c:pt>
                <c:pt idx="679">
                  <c:v>44.553746801665277</c:v>
                </c:pt>
                <c:pt idx="680">
                  <c:v>55.498356841687581</c:v>
                </c:pt>
                <c:pt idx="681">
                  <c:v>66.657699461170438</c:v>
                </c:pt>
                <c:pt idx="682">
                  <c:v>39.776367271201515</c:v>
                </c:pt>
                <c:pt idx="683">
                  <c:v>6.5665705825668788</c:v>
                </c:pt>
                <c:pt idx="684">
                  <c:v>0</c:v>
                </c:pt>
                <c:pt idx="685">
                  <c:v>57.919733146211158</c:v>
                </c:pt>
                <c:pt idx="686">
                  <c:v>7.7123890524489287</c:v>
                </c:pt>
                <c:pt idx="687">
                  <c:v>7.7123890524489287</c:v>
                </c:pt>
                <c:pt idx="688">
                  <c:v>33.302827348110235</c:v>
                </c:pt>
                <c:pt idx="689">
                  <c:v>33.276371496369869</c:v>
                </c:pt>
                <c:pt idx="690">
                  <c:v>26.03560183291194</c:v>
                </c:pt>
                <c:pt idx="691">
                  <c:v>160.92593213986396</c:v>
                </c:pt>
                <c:pt idx="692">
                  <c:v>160.92593213986396</c:v>
                </c:pt>
                <c:pt idx="693">
                  <c:v>160.92593213986396</c:v>
                </c:pt>
                <c:pt idx="694">
                  <c:v>160.92593213986396</c:v>
                </c:pt>
                <c:pt idx="695">
                  <c:v>161.04854060936509</c:v>
                </c:pt>
                <c:pt idx="696">
                  <c:v>6.6049648756529571</c:v>
                </c:pt>
                <c:pt idx="697">
                  <c:v>6.0027036089233041</c:v>
                </c:pt>
                <c:pt idx="698">
                  <c:v>8.2998194782447243E-2</c:v>
                </c:pt>
                <c:pt idx="699">
                  <c:v>63.118546034463563</c:v>
                </c:pt>
                <c:pt idx="700">
                  <c:v>0.7521642412478684</c:v>
                </c:pt>
                <c:pt idx="701">
                  <c:v>1.883894335197855</c:v>
                </c:pt>
                <c:pt idx="702">
                  <c:v>1.2179807681354056</c:v>
                </c:pt>
                <c:pt idx="703">
                  <c:v>-6.0689625474470224E-2</c:v>
                </c:pt>
                <c:pt idx="704">
                  <c:v>53.9345648816969</c:v>
                </c:pt>
                <c:pt idx="705">
                  <c:v>45.085090389240541</c:v>
                </c:pt>
                <c:pt idx="706">
                  <c:v>0.94185761064729379</c:v>
                </c:pt>
                <c:pt idx="707">
                  <c:v>19.210423360192024</c:v>
                </c:pt>
                <c:pt idx="708">
                  <c:v>19.188945468431324</c:v>
                </c:pt>
                <c:pt idx="709">
                  <c:v>7.8920233371676751</c:v>
                </c:pt>
                <c:pt idx="710">
                  <c:v>4.092139806527288</c:v>
                </c:pt>
                <c:pt idx="711">
                  <c:v>1.5922434804665324</c:v>
                </c:pt>
                <c:pt idx="712">
                  <c:v>5.2989983369212954</c:v>
                </c:pt>
                <c:pt idx="713">
                  <c:v>5.2989983369212954</c:v>
                </c:pt>
                <c:pt idx="714">
                  <c:v>24.479865748180103</c:v>
                </c:pt>
                <c:pt idx="715">
                  <c:v>412.90322114135375</c:v>
                </c:pt>
                <c:pt idx="716">
                  <c:v>6.7070915126161132</c:v>
                </c:pt>
                <c:pt idx="717">
                  <c:v>8.5797878736348796</c:v>
                </c:pt>
                <c:pt idx="718">
                  <c:v>3.0368968025017709</c:v>
                </c:pt>
                <c:pt idx="719">
                  <c:v>14.652687492074966</c:v>
                </c:pt>
                <c:pt idx="720">
                  <c:v>2.338443151746382</c:v>
                </c:pt>
                <c:pt idx="721">
                  <c:v>2.34050024507094</c:v>
                </c:pt>
                <c:pt idx="722">
                  <c:v>3.6461156535543329</c:v>
                </c:pt>
                <c:pt idx="723">
                  <c:v>1.2911389547468175</c:v>
                </c:pt>
                <c:pt idx="724">
                  <c:v>14.534431609624214</c:v>
                </c:pt>
                <c:pt idx="725">
                  <c:v>48.837742517149259</c:v>
                </c:pt>
                <c:pt idx="726">
                  <c:v>2.1538795765365619</c:v>
                </c:pt>
                <c:pt idx="727">
                  <c:v>7.9900420649287405</c:v>
                </c:pt>
                <c:pt idx="728">
                  <c:v>4.6062915018697179</c:v>
                </c:pt>
                <c:pt idx="729">
                  <c:v>2.7983398058329954</c:v>
                </c:pt>
                <c:pt idx="730">
                  <c:v>0.40469454892244106</c:v>
                </c:pt>
                <c:pt idx="731">
                  <c:v>11.984604255012421</c:v>
                </c:pt>
                <c:pt idx="732">
                  <c:v>26.722154550091428</c:v>
                </c:pt>
                <c:pt idx="733">
                  <c:v>5.2964084305811392</c:v>
                </c:pt>
                <c:pt idx="734">
                  <c:v>0.91330605785207819</c:v>
                </c:pt>
                <c:pt idx="735">
                  <c:v>19.192281849622326</c:v>
                </c:pt>
                <c:pt idx="736">
                  <c:v>8.1760089964658267</c:v>
                </c:pt>
                <c:pt idx="737">
                  <c:v>24.211049677666075</c:v>
                </c:pt>
                <c:pt idx="738">
                  <c:v>10.42648093460493</c:v>
                </c:pt>
                <c:pt idx="739">
                  <c:v>14.18515471372789</c:v>
                </c:pt>
                <c:pt idx="740">
                  <c:v>8.1611853913798811</c:v>
                </c:pt>
                <c:pt idx="741">
                  <c:v>-2.244500104698716E-2</c:v>
                </c:pt>
                <c:pt idx="742">
                  <c:v>12.327340494835274</c:v>
                </c:pt>
                <c:pt idx="743">
                  <c:v>17.494758031910504</c:v>
                </c:pt>
                <c:pt idx="744">
                  <c:v>17.357612646150091</c:v>
                </c:pt>
                <c:pt idx="745">
                  <c:v>28.215471197818953</c:v>
                </c:pt>
                <c:pt idx="746">
                  <c:v>5.5870716004377506E-2</c:v>
                </c:pt>
                <c:pt idx="747">
                  <c:v>6.7376979250124383E-2</c:v>
                </c:pt>
                <c:pt idx="748">
                  <c:v>21.494546217770583</c:v>
                </c:pt>
                <c:pt idx="749">
                  <c:v>138.39882024075126</c:v>
                </c:pt>
                <c:pt idx="750">
                  <c:v>10.810927398423432</c:v>
                </c:pt>
                <c:pt idx="751">
                  <c:v>10.546224789233518</c:v>
                </c:pt>
                <c:pt idx="752">
                  <c:v>42.37005836767495</c:v>
                </c:pt>
                <c:pt idx="753">
                  <c:v>0.50519745875673028</c:v>
                </c:pt>
                <c:pt idx="754">
                  <c:v>4.1402130531216859</c:v>
                </c:pt>
                <c:pt idx="755">
                  <c:v>14.125487660173453</c:v>
                </c:pt>
                <c:pt idx="756">
                  <c:v>3.0700264169858706</c:v>
                </c:pt>
                <c:pt idx="757">
                  <c:v>36.202737283787528</c:v>
                </c:pt>
                <c:pt idx="758">
                  <c:v>0.95687132802553998</c:v>
                </c:pt>
                <c:pt idx="759">
                  <c:v>14.660442986651145</c:v>
                </c:pt>
                <c:pt idx="760">
                  <c:v>14.334074548980473</c:v>
                </c:pt>
                <c:pt idx="761">
                  <c:v>0.5253604981038249</c:v>
                </c:pt>
                <c:pt idx="762">
                  <c:v>4.2817237663082457</c:v>
                </c:pt>
                <c:pt idx="763">
                  <c:v>10.539525548309228</c:v>
                </c:pt>
                <c:pt idx="764">
                  <c:v>21.989669409393183</c:v>
                </c:pt>
                <c:pt idx="765">
                  <c:v>16.004359925615962</c:v>
                </c:pt>
                <c:pt idx="766">
                  <c:v>5.0147192790559512</c:v>
                </c:pt>
                <c:pt idx="767">
                  <c:v>2.2501400532590274</c:v>
                </c:pt>
                <c:pt idx="768">
                  <c:v>22.551329454308259</c:v>
                </c:pt>
                <c:pt idx="769">
                  <c:v>7.2706534326372987E-2</c:v>
                </c:pt>
                <c:pt idx="770">
                  <c:v>1.2571977479659591</c:v>
                </c:pt>
                <c:pt idx="771">
                  <c:v>54.456541944667308</c:v>
                </c:pt>
                <c:pt idx="772">
                  <c:v>-4.9330319088968934E-2</c:v>
                </c:pt>
                <c:pt idx="773">
                  <c:v>0.10105280480382924</c:v>
                </c:pt>
                <c:pt idx="774">
                  <c:v>0.15828155595462129</c:v>
                </c:pt>
                <c:pt idx="775">
                  <c:v>3.9597695848156906</c:v>
                </c:pt>
                <c:pt idx="776">
                  <c:v>6.4037829829291146</c:v>
                </c:pt>
                <c:pt idx="777">
                  <c:v>11.75432809508748</c:v>
                </c:pt>
                <c:pt idx="778">
                  <c:v>15.815288602849037</c:v>
                </c:pt>
                <c:pt idx="779">
                  <c:v>10.210191712286901</c:v>
                </c:pt>
                <c:pt idx="780">
                  <c:v>12.989449756891153</c:v>
                </c:pt>
                <c:pt idx="781">
                  <c:v>0.37906932136469051</c:v>
                </c:pt>
                <c:pt idx="782">
                  <c:v>23.515045482363615</c:v>
                </c:pt>
                <c:pt idx="783">
                  <c:v>18.369656091879421</c:v>
                </c:pt>
                <c:pt idx="784">
                  <c:v>46.12086820708442</c:v>
                </c:pt>
                <c:pt idx="785">
                  <c:v>6.2516734114460242</c:v>
                </c:pt>
                <c:pt idx="786">
                  <c:v>6.2516734114460242</c:v>
                </c:pt>
                <c:pt idx="787">
                  <c:v>20.478881837914749</c:v>
                </c:pt>
                <c:pt idx="788">
                  <c:v>25.155826190703024</c:v>
                </c:pt>
                <c:pt idx="789">
                  <c:v>12.983089100708773</c:v>
                </c:pt>
                <c:pt idx="790">
                  <c:v>37.153355950923327</c:v>
                </c:pt>
                <c:pt idx="791">
                  <c:v>-1.8211796297446581</c:v>
                </c:pt>
                <c:pt idx="792">
                  <c:v>9.7934325173828576</c:v>
                </c:pt>
                <c:pt idx="793">
                  <c:v>0.36320281711144548</c:v>
                </c:pt>
                <c:pt idx="794">
                  <c:v>27.28167845292246</c:v>
                </c:pt>
                <c:pt idx="795">
                  <c:v>25.616708183108774</c:v>
                </c:pt>
                <c:pt idx="796">
                  <c:v>-0.48317265725897601</c:v>
                </c:pt>
                <c:pt idx="797">
                  <c:v>-0.27191742365596899</c:v>
                </c:pt>
                <c:pt idx="798">
                  <c:v>-8.0084195623573537E-2</c:v>
                </c:pt>
                <c:pt idx="799">
                  <c:v>8.2774788246540538</c:v>
                </c:pt>
                <c:pt idx="800">
                  <c:v>1.9394299312721475</c:v>
                </c:pt>
                <c:pt idx="801">
                  <c:v>41.947820575536454</c:v>
                </c:pt>
                <c:pt idx="802">
                  <c:v>3.8675240591197872</c:v>
                </c:pt>
                <c:pt idx="803">
                  <c:v>0.26755452436116056</c:v>
                </c:pt>
                <c:pt idx="804">
                  <c:v>53.044472083850792</c:v>
                </c:pt>
                <c:pt idx="805">
                  <c:v>1.3828579307255475</c:v>
                </c:pt>
                <c:pt idx="806">
                  <c:v>0.75515033621508387</c:v>
                </c:pt>
                <c:pt idx="807">
                  <c:v>12.719862885263165</c:v>
                </c:pt>
                <c:pt idx="808">
                  <c:v>13.209949303483977</c:v>
                </c:pt>
                <c:pt idx="809">
                  <c:v>27.899326037289001</c:v>
                </c:pt>
                <c:pt idx="810">
                  <c:v>10.590850484415158</c:v>
                </c:pt>
                <c:pt idx="811">
                  <c:v>4.0319034503316011</c:v>
                </c:pt>
                <c:pt idx="812">
                  <c:v>4.3768161077593275</c:v>
                </c:pt>
                <c:pt idx="813">
                  <c:v>10.722059775163036</c:v>
                </c:pt>
                <c:pt idx="814">
                  <c:v>76.798775009126786</c:v>
                </c:pt>
                <c:pt idx="815">
                  <c:v>3.7711493432232341</c:v>
                </c:pt>
                <c:pt idx="816">
                  <c:v>70.15517957485433</c:v>
                </c:pt>
                <c:pt idx="817">
                  <c:v>-0.61384459366152733</c:v>
                </c:pt>
                <c:pt idx="818">
                  <c:v>10.061926891347422</c:v>
                </c:pt>
                <c:pt idx="819">
                  <c:v>10.03915799370713</c:v>
                </c:pt>
                <c:pt idx="820">
                  <c:v>5.1579842424604143</c:v>
                </c:pt>
                <c:pt idx="821">
                  <c:v>26.955589626087828</c:v>
                </c:pt>
                <c:pt idx="822">
                  <c:v>9.3416054381292817</c:v>
                </c:pt>
                <c:pt idx="823">
                  <c:v>15.929762016013505</c:v>
                </c:pt>
                <c:pt idx="824">
                  <c:v>1.2181971090309502</c:v>
                </c:pt>
                <c:pt idx="825">
                  <c:v>1.2177549129719392</c:v>
                </c:pt>
                <c:pt idx="826">
                  <c:v>7.8575443008633732</c:v>
                </c:pt>
                <c:pt idx="827">
                  <c:v>63.084763664364864</c:v>
                </c:pt>
                <c:pt idx="828">
                  <c:v>3.5666711025816005</c:v>
                </c:pt>
                <c:pt idx="829">
                  <c:v>2.0634001954771821</c:v>
                </c:pt>
                <c:pt idx="830">
                  <c:v>15.077957063670718</c:v>
                </c:pt>
                <c:pt idx="831">
                  <c:v>5.4008431859134314</c:v>
                </c:pt>
                <c:pt idx="832">
                  <c:v>-1.704062662096522</c:v>
                </c:pt>
                <c:pt idx="833">
                  <c:v>9.1224870421160134</c:v>
                </c:pt>
                <c:pt idx="834">
                  <c:v>3.305597536330477</c:v>
                </c:pt>
                <c:pt idx="835">
                  <c:v>-1.8125884060077018</c:v>
                </c:pt>
                <c:pt idx="836">
                  <c:v>131.65011858639292</c:v>
                </c:pt>
                <c:pt idx="837">
                  <c:v>5.0940314159349525</c:v>
                </c:pt>
                <c:pt idx="838">
                  <c:v>4.0600874602049721</c:v>
                </c:pt>
                <c:pt idx="839">
                  <c:v>4.0600874602049721</c:v>
                </c:pt>
                <c:pt idx="840">
                  <c:v>4.0600874602049721</c:v>
                </c:pt>
                <c:pt idx="841">
                  <c:v>21.561286020101353</c:v>
                </c:pt>
                <c:pt idx="842">
                  <c:v>16.780610420065411</c:v>
                </c:pt>
                <c:pt idx="843">
                  <c:v>46.230316334783438</c:v>
                </c:pt>
                <c:pt idx="844">
                  <c:v>6.8319955707105162</c:v>
                </c:pt>
                <c:pt idx="845">
                  <c:v>-0.46439109802978651</c:v>
                </c:pt>
                <c:pt idx="846">
                  <c:v>-0.57901262058841696</c:v>
                </c:pt>
                <c:pt idx="847">
                  <c:v>65.062775059047027</c:v>
                </c:pt>
                <c:pt idx="848">
                  <c:v>5.2672368004765548</c:v>
                </c:pt>
                <c:pt idx="849">
                  <c:v>14.685171824903044</c:v>
                </c:pt>
                <c:pt idx="850">
                  <c:v>0.76950782165864651</c:v>
                </c:pt>
                <c:pt idx="851">
                  <c:v>42.720290658594607</c:v>
                </c:pt>
                <c:pt idx="852">
                  <c:v>6.1209297517886521</c:v>
                </c:pt>
                <c:pt idx="853">
                  <c:v>0</c:v>
                </c:pt>
                <c:pt idx="854">
                  <c:v>19.271736532278307</c:v>
                </c:pt>
                <c:pt idx="855">
                  <c:v>6.4644532533065657</c:v>
                </c:pt>
                <c:pt idx="856">
                  <c:v>2.8916864118757619</c:v>
                </c:pt>
                <c:pt idx="857">
                  <c:v>9.7806881872793223</c:v>
                </c:pt>
                <c:pt idx="858">
                  <c:v>7.4535335101544282</c:v>
                </c:pt>
                <c:pt idx="859">
                  <c:v>-0.67838780330454396</c:v>
                </c:pt>
                <c:pt idx="860">
                  <c:v>26.681731229458222</c:v>
                </c:pt>
                <c:pt idx="861">
                  <c:v>8.4565245818337793</c:v>
                </c:pt>
                <c:pt idx="862">
                  <c:v>2.648399569125202</c:v>
                </c:pt>
                <c:pt idx="863">
                  <c:v>10.245347068094555</c:v>
                </c:pt>
                <c:pt idx="864">
                  <c:v>14.947228498035154</c:v>
                </c:pt>
                <c:pt idx="865">
                  <c:v>-9.5306008751153595</c:v>
                </c:pt>
                <c:pt idx="866">
                  <c:v>10.992777223254723</c:v>
                </c:pt>
                <c:pt idx="867">
                  <c:v>14.878762057299841</c:v>
                </c:pt>
                <c:pt idx="868">
                  <c:v>36.553077732522553</c:v>
                </c:pt>
                <c:pt idx="869">
                  <c:v>-3.7405749950500362</c:v>
                </c:pt>
                <c:pt idx="870">
                  <c:v>2.3944487916394599</c:v>
                </c:pt>
                <c:pt idx="871">
                  <c:v>12.268858844998222</c:v>
                </c:pt>
                <c:pt idx="872">
                  <c:v>30.313397759664156</c:v>
                </c:pt>
                <c:pt idx="873">
                  <c:v>2.2633142526813548</c:v>
                </c:pt>
                <c:pt idx="874">
                  <c:v>13.966184184135091</c:v>
                </c:pt>
                <c:pt idx="875">
                  <c:v>-1.6308912811555616</c:v>
                </c:pt>
                <c:pt idx="876">
                  <c:v>-3.7764906643964999</c:v>
                </c:pt>
                <c:pt idx="877">
                  <c:v>95.794434436451226</c:v>
                </c:pt>
                <c:pt idx="878">
                  <c:v>0.58856834311205808</c:v>
                </c:pt>
                <c:pt idx="879">
                  <c:v>-0.50517310268923366</c:v>
                </c:pt>
                <c:pt idx="880">
                  <c:v>3.9008780877400286</c:v>
                </c:pt>
                <c:pt idx="881">
                  <c:v>3.9008780877400286</c:v>
                </c:pt>
                <c:pt idx="882">
                  <c:v>22.419126459501303</c:v>
                </c:pt>
                <c:pt idx="883">
                  <c:v>0.30213495462249157</c:v>
                </c:pt>
                <c:pt idx="884">
                  <c:v>3.1404949109827665</c:v>
                </c:pt>
                <c:pt idx="885">
                  <c:v>4.0741548311632387</c:v>
                </c:pt>
                <c:pt idx="886">
                  <c:v>-2.2216556443471962</c:v>
                </c:pt>
                <c:pt idx="887">
                  <c:v>4.474168525381363</c:v>
                </c:pt>
                <c:pt idx="888">
                  <c:v>44.260088568093195</c:v>
                </c:pt>
                <c:pt idx="889">
                  <c:v>-1.5778005163962978</c:v>
                </c:pt>
                <c:pt idx="890">
                  <c:v>-0.15576451234964056</c:v>
                </c:pt>
                <c:pt idx="891">
                  <c:v>27.92343115770873</c:v>
                </c:pt>
                <c:pt idx="892">
                  <c:v>118.53496639305587</c:v>
                </c:pt>
                <c:pt idx="893">
                  <c:v>9.8366185135090678</c:v>
                </c:pt>
                <c:pt idx="894">
                  <c:v>31.519549284863984</c:v>
                </c:pt>
                <c:pt idx="895">
                  <c:v>23.181301424520807</c:v>
                </c:pt>
                <c:pt idx="896">
                  <c:v>20.109639855181779</c:v>
                </c:pt>
                <c:pt idx="897">
                  <c:v>95.18446020461198</c:v>
                </c:pt>
                <c:pt idx="898">
                  <c:v>13.25866225567419</c:v>
                </c:pt>
                <c:pt idx="899">
                  <c:v>78.109721028460712</c:v>
                </c:pt>
                <c:pt idx="900">
                  <c:v>-3.922868977697711</c:v>
                </c:pt>
                <c:pt idx="901">
                  <c:v>0.10125284390508398</c:v>
                </c:pt>
                <c:pt idx="902">
                  <c:v>-0.45221118510881336</c:v>
                </c:pt>
                <c:pt idx="903">
                  <c:v>2.1875487976777332</c:v>
                </c:pt>
                <c:pt idx="904">
                  <c:v>6.6460625086501954</c:v>
                </c:pt>
                <c:pt idx="905">
                  <c:v>17.949457331758158</c:v>
                </c:pt>
                <c:pt idx="906">
                  <c:v>7.848112873099427</c:v>
                </c:pt>
                <c:pt idx="907">
                  <c:v>14.725690818026171</c:v>
                </c:pt>
                <c:pt idx="908">
                  <c:v>10.818736870035039</c:v>
                </c:pt>
                <c:pt idx="909">
                  <c:v>-0.99042345820894795</c:v>
                </c:pt>
                <c:pt idx="910">
                  <c:v>-0.68706586511943191</c:v>
                </c:pt>
                <c:pt idx="911">
                  <c:v>7.4869445917260453</c:v>
                </c:pt>
                <c:pt idx="912">
                  <c:v>-0.16379704256810651</c:v>
                </c:pt>
                <c:pt idx="913">
                  <c:v>2.6686490071230788</c:v>
                </c:pt>
                <c:pt idx="914">
                  <c:v>4.2966865880157892</c:v>
                </c:pt>
                <c:pt idx="915">
                  <c:v>72.582268069387737</c:v>
                </c:pt>
                <c:pt idx="916">
                  <c:v>8.3241939454599088</c:v>
                </c:pt>
                <c:pt idx="917">
                  <c:v>3.2604178975404454</c:v>
                </c:pt>
                <c:pt idx="918">
                  <c:v>33.467293097594208</c:v>
                </c:pt>
                <c:pt idx="919">
                  <c:v>113.69613187685049</c:v>
                </c:pt>
                <c:pt idx="920">
                  <c:v>17.478017021697028</c:v>
                </c:pt>
                <c:pt idx="921">
                  <c:v>-1.58475207793273</c:v>
                </c:pt>
                <c:pt idx="922">
                  <c:v>8.7024052762151545</c:v>
                </c:pt>
                <c:pt idx="923">
                  <c:v>107.94407347503345</c:v>
                </c:pt>
                <c:pt idx="924">
                  <c:v>125.08750110224659</c:v>
                </c:pt>
                <c:pt idx="925">
                  <c:v>3.2569452319684653</c:v>
                </c:pt>
                <c:pt idx="926">
                  <c:v>169.84677263907912</c:v>
                </c:pt>
                <c:pt idx="927">
                  <c:v>-3.9730180834785647</c:v>
                </c:pt>
                <c:pt idx="928">
                  <c:v>1.0299956838380722</c:v>
                </c:pt>
                <c:pt idx="929">
                  <c:v>-0.57909030765284208</c:v>
                </c:pt>
                <c:pt idx="930">
                  <c:v>9.8933121325301148</c:v>
                </c:pt>
                <c:pt idx="931">
                  <c:v>6.378904595011071</c:v>
                </c:pt>
                <c:pt idx="932">
                  <c:v>-5.0185931920369438</c:v>
                </c:pt>
                <c:pt idx="933">
                  <c:v>-9.3286946816333582</c:v>
                </c:pt>
                <c:pt idx="934">
                  <c:v>23.560663736703738</c:v>
                </c:pt>
                <c:pt idx="935">
                  <c:v>-0.39809272823346509</c:v>
                </c:pt>
                <c:pt idx="936">
                  <c:v>10.962640065030456</c:v>
                </c:pt>
                <c:pt idx="937">
                  <c:v>10.356697547485739</c:v>
                </c:pt>
                <c:pt idx="938">
                  <c:v>5.1658982027520883</c:v>
                </c:pt>
                <c:pt idx="939">
                  <c:v>5.1658982027520883</c:v>
                </c:pt>
                <c:pt idx="940">
                  <c:v>15.546509039744167</c:v>
                </c:pt>
                <c:pt idx="941">
                  <c:v>26.293773963061874</c:v>
                </c:pt>
                <c:pt idx="942">
                  <c:v>5.7721312122754913</c:v>
                </c:pt>
                <c:pt idx="943">
                  <c:v>23.567639161664491</c:v>
                </c:pt>
                <c:pt idx="944">
                  <c:v>-9.4128701734403215</c:v>
                </c:pt>
                <c:pt idx="945">
                  <c:v>-2.1733066720675627</c:v>
                </c:pt>
                <c:pt idx="946">
                  <c:v>11.13973355353275</c:v>
                </c:pt>
                <c:pt idx="947">
                  <c:v>0.458821253185976</c:v>
                </c:pt>
                <c:pt idx="948">
                  <c:v>-5.3092057747892252</c:v>
                </c:pt>
                <c:pt idx="949">
                  <c:v>-0.81360736148437607</c:v>
                </c:pt>
                <c:pt idx="950">
                  <c:v>33.493009383172293</c:v>
                </c:pt>
                <c:pt idx="951">
                  <c:v>-2.0723340355344844</c:v>
                </c:pt>
                <c:pt idx="952">
                  <c:v>-1.8661576641899604</c:v>
                </c:pt>
                <c:pt idx="953">
                  <c:v>-2.747268472212296</c:v>
                </c:pt>
                <c:pt idx="954">
                  <c:v>4.1090675329920652</c:v>
                </c:pt>
                <c:pt idx="955">
                  <c:v>-6.7277545583580221</c:v>
                </c:pt>
                <c:pt idx="956">
                  <c:v>9.3482110654412303</c:v>
                </c:pt>
                <c:pt idx="957">
                  <c:v>1.8098435628366001</c:v>
                </c:pt>
                <c:pt idx="958">
                  <c:v>47.787960688635366</c:v>
                </c:pt>
                <c:pt idx="959">
                  <c:v>24.760412053535955</c:v>
                </c:pt>
                <c:pt idx="960">
                  <c:v>24.955080747079066</c:v>
                </c:pt>
                <c:pt idx="961">
                  <c:v>24.944430593286075</c:v>
                </c:pt>
                <c:pt idx="962">
                  <c:v>-6.3973153191588663</c:v>
                </c:pt>
                <c:pt idx="963">
                  <c:v>5.6178782790748958</c:v>
                </c:pt>
                <c:pt idx="964">
                  <c:v>354.12574424521301</c:v>
                </c:pt>
                <c:pt idx="965">
                  <c:v>-4.8578036365487005</c:v>
                </c:pt>
                <c:pt idx="966">
                  <c:v>25.63219375374759</c:v>
                </c:pt>
                <c:pt idx="967">
                  <c:v>11.433226416925118</c:v>
                </c:pt>
                <c:pt idx="968">
                  <c:v>10.684172407164079</c:v>
                </c:pt>
                <c:pt idx="969">
                  <c:v>73.995636295368399</c:v>
                </c:pt>
                <c:pt idx="970">
                  <c:v>0.55418095242515786</c:v>
                </c:pt>
                <c:pt idx="971">
                  <c:v>-1.7386790709825619</c:v>
                </c:pt>
                <c:pt idx="972">
                  <c:v>3.9853786475779893</c:v>
                </c:pt>
                <c:pt idx="973">
                  <c:v>9.2232180857813884</c:v>
                </c:pt>
                <c:pt idx="974">
                  <c:v>11.915871767178086</c:v>
                </c:pt>
                <c:pt idx="975">
                  <c:v>5.7070044378983953</c:v>
                </c:pt>
                <c:pt idx="976">
                  <c:v>-1.2356566666895006</c:v>
                </c:pt>
                <c:pt idx="977">
                  <c:v>12.50012211508743</c:v>
                </c:pt>
                <c:pt idx="978">
                  <c:v>12.504524613162173</c:v>
                </c:pt>
                <c:pt idx="979">
                  <c:v>5.5351104406170917</c:v>
                </c:pt>
                <c:pt idx="980">
                  <c:v>0.47583646031188032</c:v>
                </c:pt>
                <c:pt idx="981">
                  <c:v>13.979263206583068</c:v>
                </c:pt>
                <c:pt idx="982">
                  <c:v>-0.45804827904903245</c:v>
                </c:pt>
                <c:pt idx="983">
                  <c:v>-40.876448096939505</c:v>
                </c:pt>
                <c:pt idx="984">
                  <c:v>95.22515094096228</c:v>
                </c:pt>
                <c:pt idx="985">
                  <c:v>2.2832962920254301</c:v>
                </c:pt>
                <c:pt idx="986">
                  <c:v>-3.2025472768092698</c:v>
                </c:pt>
                <c:pt idx="987">
                  <c:v>7.6455956019295339</c:v>
                </c:pt>
                <c:pt idx="988">
                  <c:v>7.6455956019295339</c:v>
                </c:pt>
                <c:pt idx="989">
                  <c:v>7.0877902162957103</c:v>
                </c:pt>
                <c:pt idx="990">
                  <c:v>-6.4489897979431836</c:v>
                </c:pt>
                <c:pt idx="991">
                  <c:v>-1.9413276917927396</c:v>
                </c:pt>
                <c:pt idx="992">
                  <c:v>6.9551341261933022</c:v>
                </c:pt>
                <c:pt idx="993">
                  <c:v>-12.157178890530727</c:v>
                </c:pt>
                <c:pt idx="994">
                  <c:v>23.590401236111866</c:v>
                </c:pt>
                <c:pt idx="995">
                  <c:v>-0.37372672581291222</c:v>
                </c:pt>
                <c:pt idx="996">
                  <c:v>5.6444329498682819</c:v>
                </c:pt>
                <c:pt idx="997">
                  <c:v>-2.2752364728096648</c:v>
                </c:pt>
                <c:pt idx="998">
                  <c:v>54.346906826025716</c:v>
                </c:pt>
                <c:pt idx="999">
                  <c:v>54.346906826025716</c:v>
                </c:pt>
                <c:pt idx="1000">
                  <c:v>-5.2500241180269214</c:v>
                </c:pt>
                <c:pt idx="1001">
                  <c:v>-2.1484076941778207</c:v>
                </c:pt>
                <c:pt idx="1002">
                  <c:v>2.1376225386220775</c:v>
                </c:pt>
                <c:pt idx="1003">
                  <c:v>-10.030413069157783</c:v>
                </c:pt>
                <c:pt idx="1004">
                  <c:v>-0.72952862747366209</c:v>
                </c:pt>
                <c:pt idx="1005">
                  <c:v>-5.3919955099879946</c:v>
                </c:pt>
                <c:pt idx="1006">
                  <c:v>-8.08306627163104</c:v>
                </c:pt>
                <c:pt idx="1007">
                  <c:v>-3.6746021536979896</c:v>
                </c:pt>
                <c:pt idx="1008">
                  <c:v>38.178873640527989</c:v>
                </c:pt>
                <c:pt idx="1009">
                  <c:v>-3.6754581795602546</c:v>
                </c:pt>
                <c:pt idx="1010">
                  <c:v>-0.67897564270452471</c:v>
                </c:pt>
                <c:pt idx="1011">
                  <c:v>11.745606259883981</c:v>
                </c:pt>
                <c:pt idx="1012">
                  <c:v>-105.10122550755386</c:v>
                </c:pt>
                <c:pt idx="1013">
                  <c:v>10.000806258140983</c:v>
                </c:pt>
                <c:pt idx="1014">
                  <c:v>-6.3104614174837339</c:v>
                </c:pt>
                <c:pt idx="1015">
                  <c:v>4.110833572249371</c:v>
                </c:pt>
                <c:pt idx="1016">
                  <c:v>-10.05938983732571</c:v>
                </c:pt>
                <c:pt idx="1017">
                  <c:v>-0.73897304760084948</c:v>
                </c:pt>
                <c:pt idx="1018">
                  <c:v>-0.73897304760084948</c:v>
                </c:pt>
                <c:pt idx="1019">
                  <c:v>-18.534989809603157</c:v>
                </c:pt>
                <c:pt idx="1020">
                  <c:v>6.395815279740817</c:v>
                </c:pt>
                <c:pt idx="1021">
                  <c:v>-11.33656941906743</c:v>
                </c:pt>
                <c:pt idx="1022">
                  <c:v>-5.5992000432759585</c:v>
                </c:pt>
                <c:pt idx="1023">
                  <c:v>0.32436060405512457</c:v>
                </c:pt>
                <c:pt idx="1024">
                  <c:v>1.1069441535632589</c:v>
                </c:pt>
                <c:pt idx="1025">
                  <c:v>1.1069441535632589</c:v>
                </c:pt>
                <c:pt idx="1026">
                  <c:v>197.32144726878468</c:v>
                </c:pt>
                <c:pt idx="1027">
                  <c:v>-3.4259203267147855</c:v>
                </c:pt>
                <c:pt idx="1028">
                  <c:v>-1.6930789395617445</c:v>
                </c:pt>
                <c:pt idx="1029">
                  <c:v>21.422485815020707</c:v>
                </c:pt>
                <c:pt idx="1030">
                  <c:v>-13.109433821133077</c:v>
                </c:pt>
                <c:pt idx="1031">
                  <c:v>8.6381312741934195</c:v>
                </c:pt>
                <c:pt idx="1032">
                  <c:v>-0.4342442780513634</c:v>
                </c:pt>
                <c:pt idx="1033">
                  <c:v>10.031163272429495</c:v>
                </c:pt>
                <c:pt idx="1034">
                  <c:v>3.7575909183227179</c:v>
                </c:pt>
                <c:pt idx="1035">
                  <c:v>3.7579401562024368</c:v>
                </c:pt>
                <c:pt idx="1036">
                  <c:v>-9.0712512797345912</c:v>
                </c:pt>
                <c:pt idx="1037">
                  <c:v>-9.7706188449181965</c:v>
                </c:pt>
                <c:pt idx="1038">
                  <c:v>21.431185445784163</c:v>
                </c:pt>
                <c:pt idx="1039">
                  <c:v>-21.674998758502202</c:v>
                </c:pt>
                <c:pt idx="1040">
                  <c:v>6.6933293567578955</c:v>
                </c:pt>
                <c:pt idx="1041">
                  <c:v>-3.4709019672921184</c:v>
                </c:pt>
                <c:pt idx="1042">
                  <c:v>-4.2593071316865601</c:v>
                </c:pt>
                <c:pt idx="1043">
                  <c:v>37.754717565924388</c:v>
                </c:pt>
                <c:pt idx="1044">
                  <c:v>37.754717565924388</c:v>
                </c:pt>
                <c:pt idx="1045">
                  <c:v>-13.550995568176308</c:v>
                </c:pt>
                <c:pt idx="1046">
                  <c:v>-3.9299916705093465</c:v>
                </c:pt>
                <c:pt idx="1047">
                  <c:v>-0.89536577315889754</c:v>
                </c:pt>
                <c:pt idx="1048">
                  <c:v>2.019249058694097</c:v>
                </c:pt>
                <c:pt idx="1049">
                  <c:v>5.4491945588298218</c:v>
                </c:pt>
                <c:pt idx="1050">
                  <c:v>-9.1573114478708462</c:v>
                </c:pt>
                <c:pt idx="1051">
                  <c:v>-6.5097690909411741</c:v>
                </c:pt>
                <c:pt idx="1052">
                  <c:v>-4.2276143844760226</c:v>
                </c:pt>
                <c:pt idx="1053">
                  <c:v>-2.2506934214979193</c:v>
                </c:pt>
                <c:pt idx="1054">
                  <c:v>18.644027668534427</c:v>
                </c:pt>
                <c:pt idx="1055">
                  <c:v>1.2242241210683604</c:v>
                </c:pt>
                <c:pt idx="1056">
                  <c:v>21.4743499074936</c:v>
                </c:pt>
                <c:pt idx="1057">
                  <c:v>-6.8660614140277927</c:v>
                </c:pt>
                <c:pt idx="1058">
                  <c:v>27.614838755938276</c:v>
                </c:pt>
                <c:pt idx="1059">
                  <c:v>-0.20870888857833381</c:v>
                </c:pt>
                <c:pt idx="1060">
                  <c:v>-2.9131142632831208</c:v>
                </c:pt>
                <c:pt idx="1061">
                  <c:v>30.42746722775599</c:v>
                </c:pt>
                <c:pt idx="1062">
                  <c:v>-50.670717250651293</c:v>
                </c:pt>
                <c:pt idx="1063">
                  <c:v>-12.675291942954752</c:v>
                </c:pt>
                <c:pt idx="1064">
                  <c:v>-1.4706164994634061</c:v>
                </c:pt>
                <c:pt idx="1065">
                  <c:v>14.661245922305007</c:v>
                </c:pt>
                <c:pt idx="1066">
                  <c:v>0.86073647106916384</c:v>
                </c:pt>
                <c:pt idx="1067">
                  <c:v>3.7277614875555605</c:v>
                </c:pt>
                <c:pt idx="1068">
                  <c:v>16.970322725099585</c:v>
                </c:pt>
                <c:pt idx="1069">
                  <c:v>8.2717726335196744</c:v>
                </c:pt>
                <c:pt idx="1070">
                  <c:v>2.1717903743941571</c:v>
                </c:pt>
                <c:pt idx="1071">
                  <c:v>-15.685414146979237</c:v>
                </c:pt>
                <c:pt idx="1072">
                  <c:v>-33.282233467575566</c:v>
                </c:pt>
                <c:pt idx="1073">
                  <c:v>-2.0294386272819676</c:v>
                </c:pt>
                <c:pt idx="1074">
                  <c:v>28.025605216108289</c:v>
                </c:pt>
                <c:pt idx="1075">
                  <c:v>-6.3363298921791662</c:v>
                </c:pt>
                <c:pt idx="1076">
                  <c:v>0.41801170548734129</c:v>
                </c:pt>
                <c:pt idx="1077">
                  <c:v>53.253329335404615</c:v>
                </c:pt>
                <c:pt idx="1078">
                  <c:v>23.920822031979615</c:v>
                </c:pt>
                <c:pt idx="1079">
                  <c:v>4.7005560876090602</c:v>
                </c:pt>
                <c:pt idx="1080">
                  <c:v>16.166176066672147</c:v>
                </c:pt>
                <c:pt idx="1081">
                  <c:v>-20.195506004159206</c:v>
                </c:pt>
                <c:pt idx="1082">
                  <c:v>-16.776532979553714</c:v>
                </c:pt>
                <c:pt idx="1083">
                  <c:v>-13.263888315267092</c:v>
                </c:pt>
                <c:pt idx="1084">
                  <c:v>-4.1820711926411063</c:v>
                </c:pt>
                <c:pt idx="1085">
                  <c:v>4.3542170206199282</c:v>
                </c:pt>
                <c:pt idx="1086">
                  <c:v>2.2194252620468089</c:v>
                </c:pt>
                <c:pt idx="1087">
                  <c:v>-19.132962034977915</c:v>
                </c:pt>
                <c:pt idx="1088">
                  <c:v>-7.5903349202466206</c:v>
                </c:pt>
                <c:pt idx="1089">
                  <c:v>-6.8489958205104715</c:v>
                </c:pt>
                <c:pt idx="1090">
                  <c:v>-22.897299715606927</c:v>
                </c:pt>
                <c:pt idx="1091">
                  <c:v>268.50870625561686</c:v>
                </c:pt>
                <c:pt idx="1092">
                  <c:v>-7.9782880853950617</c:v>
                </c:pt>
                <c:pt idx="1093">
                  <c:v>-16.337680352841982</c:v>
                </c:pt>
                <c:pt idx="1094">
                  <c:v>0.47099871074960009</c:v>
                </c:pt>
                <c:pt idx="1095">
                  <c:v>13.290944244190621</c:v>
                </c:pt>
                <c:pt idx="1096">
                  <c:v>-4.5789594516537182</c:v>
                </c:pt>
                <c:pt idx="1097">
                  <c:v>9.7873760858202719</c:v>
                </c:pt>
                <c:pt idx="1098">
                  <c:v>13.942657278239981</c:v>
                </c:pt>
                <c:pt idx="1099">
                  <c:v>-95.866331036976945</c:v>
                </c:pt>
                <c:pt idx="1100">
                  <c:v>-1.9556581618140179</c:v>
                </c:pt>
                <c:pt idx="1101">
                  <c:v>10.951129958522609</c:v>
                </c:pt>
                <c:pt idx="1102">
                  <c:v>-63.311025152905451</c:v>
                </c:pt>
                <c:pt idx="1103">
                  <c:v>-4.6879393852379234</c:v>
                </c:pt>
                <c:pt idx="1104">
                  <c:v>-3.1920821014314216</c:v>
                </c:pt>
                <c:pt idx="1105">
                  <c:v>5.160291784343837</c:v>
                </c:pt>
                <c:pt idx="1106">
                  <c:v>7.8092941228016279</c:v>
                </c:pt>
                <c:pt idx="1107">
                  <c:v>-4.7226681814890261</c:v>
                </c:pt>
                <c:pt idx="1108">
                  <c:v>-4.7226681814890261</c:v>
                </c:pt>
                <c:pt idx="1109">
                  <c:v>-4.7226681814890261</c:v>
                </c:pt>
                <c:pt idx="1110">
                  <c:v>-5.057460220701488</c:v>
                </c:pt>
                <c:pt idx="1111">
                  <c:v>-15.210568446472537</c:v>
                </c:pt>
                <c:pt idx="1112">
                  <c:v>4.6728331086061772</c:v>
                </c:pt>
                <c:pt idx="1113">
                  <c:v>9.1575665405793547</c:v>
                </c:pt>
                <c:pt idx="1114">
                  <c:v>21.665628878271271</c:v>
                </c:pt>
                <c:pt idx="1115">
                  <c:v>-4.8866137806041605</c:v>
                </c:pt>
                <c:pt idx="1116">
                  <c:v>5.4636525112278473</c:v>
                </c:pt>
                <c:pt idx="1117">
                  <c:v>21.422119035586164</c:v>
                </c:pt>
                <c:pt idx="1118">
                  <c:v>-10.247821460775048</c:v>
                </c:pt>
                <c:pt idx="1119">
                  <c:v>-18.363110781593129</c:v>
                </c:pt>
                <c:pt idx="1120">
                  <c:v>-4.2369220640293266</c:v>
                </c:pt>
                <c:pt idx="1121">
                  <c:v>-2.2060226588401237</c:v>
                </c:pt>
                <c:pt idx="1122">
                  <c:v>8.3604582502858076</c:v>
                </c:pt>
                <c:pt idx="1123">
                  <c:v>-2.2606414319354133</c:v>
                </c:pt>
                <c:pt idx="1124">
                  <c:v>15.245784175756121</c:v>
                </c:pt>
                <c:pt idx="1125">
                  <c:v>1.6508465335442501</c:v>
                </c:pt>
                <c:pt idx="1126">
                  <c:v>0.12409161597186798</c:v>
                </c:pt>
                <c:pt idx="1127">
                  <c:v>1.1168590062199153</c:v>
                </c:pt>
                <c:pt idx="1128">
                  <c:v>4.8867719944890862</c:v>
                </c:pt>
                <c:pt idx="1129">
                  <c:v>-25.766474375955344</c:v>
                </c:pt>
                <c:pt idx="1130">
                  <c:v>21.198737509522957</c:v>
                </c:pt>
                <c:pt idx="1131">
                  <c:v>-1.1625268445707562</c:v>
                </c:pt>
                <c:pt idx="1132">
                  <c:v>-18.65994491666919</c:v>
                </c:pt>
                <c:pt idx="1133">
                  <c:v>-10.956213230833246</c:v>
                </c:pt>
                <c:pt idx="1134">
                  <c:v>-4.1555916489408435</c:v>
                </c:pt>
                <c:pt idx="1135">
                  <c:v>-6.2166022359644693</c:v>
                </c:pt>
                <c:pt idx="1136">
                  <c:v>-15.541795556964024</c:v>
                </c:pt>
                <c:pt idx="1137">
                  <c:v>1.2097720986100275</c:v>
                </c:pt>
                <c:pt idx="1138">
                  <c:v>-15.07180716460055</c:v>
                </c:pt>
                <c:pt idx="1139">
                  <c:v>-15.07180716460055</c:v>
                </c:pt>
                <c:pt idx="1140">
                  <c:v>-8.116792706512669</c:v>
                </c:pt>
                <c:pt idx="1141">
                  <c:v>-8.116792706512669</c:v>
                </c:pt>
                <c:pt idx="1142">
                  <c:v>-9.2215776431536085</c:v>
                </c:pt>
                <c:pt idx="1143">
                  <c:v>-4.0130675694636286</c:v>
                </c:pt>
                <c:pt idx="1144">
                  <c:v>6.5556745667002723</c:v>
                </c:pt>
                <c:pt idx="1145">
                  <c:v>-7.9504082086307459</c:v>
                </c:pt>
                <c:pt idx="1146">
                  <c:v>-8.6441909199881515</c:v>
                </c:pt>
                <c:pt idx="1147">
                  <c:v>26.229519884281544</c:v>
                </c:pt>
                <c:pt idx="1148">
                  <c:v>1.8410978017931143</c:v>
                </c:pt>
                <c:pt idx="1149">
                  <c:v>1.8410978017931143</c:v>
                </c:pt>
                <c:pt idx="1150">
                  <c:v>32.483330012556721</c:v>
                </c:pt>
                <c:pt idx="1151">
                  <c:v>-16.802764907727333</c:v>
                </c:pt>
                <c:pt idx="1152">
                  <c:v>9.6818928740270422</c:v>
                </c:pt>
                <c:pt idx="1153">
                  <c:v>6.3949300891085255</c:v>
                </c:pt>
                <c:pt idx="1154">
                  <c:v>6.9886308227327891</c:v>
                </c:pt>
                <c:pt idx="1155">
                  <c:v>16.690808749204827</c:v>
                </c:pt>
                <c:pt idx="1156">
                  <c:v>0</c:v>
                </c:pt>
                <c:pt idx="1157">
                  <c:v>-3.6401269852653222</c:v>
                </c:pt>
                <c:pt idx="1158">
                  <c:v>-1.8562939555020632</c:v>
                </c:pt>
                <c:pt idx="1159">
                  <c:v>-16.350852003409869</c:v>
                </c:pt>
                <c:pt idx="1160">
                  <c:v>-59.580240491599696</c:v>
                </c:pt>
                <c:pt idx="1161">
                  <c:v>-6.8712727799619149</c:v>
                </c:pt>
                <c:pt idx="1162">
                  <c:v>23.422377374017824</c:v>
                </c:pt>
                <c:pt idx="1163">
                  <c:v>-9.0272277616592653</c:v>
                </c:pt>
                <c:pt idx="1164">
                  <c:v>-0.96155791593263951</c:v>
                </c:pt>
                <c:pt idx="1165">
                  <c:v>3.9302121083378556</c:v>
                </c:pt>
                <c:pt idx="1166">
                  <c:v>-5.3570594043622997</c:v>
                </c:pt>
                <c:pt idx="1167">
                  <c:v>-5.358959460434944</c:v>
                </c:pt>
                <c:pt idx="1168">
                  <c:v>17.591090457568367</c:v>
                </c:pt>
                <c:pt idx="1169">
                  <c:v>11.042822021923895</c:v>
                </c:pt>
                <c:pt idx="1170">
                  <c:v>-8.6401095447796017</c:v>
                </c:pt>
                <c:pt idx="1171">
                  <c:v>10.573139399814769</c:v>
                </c:pt>
                <c:pt idx="1172">
                  <c:v>-8.2850975214125437</c:v>
                </c:pt>
                <c:pt idx="1173">
                  <c:v>-3.8175440625569212</c:v>
                </c:pt>
                <c:pt idx="1174">
                  <c:v>-0.15428475186020596</c:v>
                </c:pt>
                <c:pt idx="1175">
                  <c:v>3.9695131561295085</c:v>
                </c:pt>
                <c:pt idx="1176">
                  <c:v>-40.015274249622138</c:v>
                </c:pt>
                <c:pt idx="1177">
                  <c:v>1.0946802094668551</c:v>
                </c:pt>
                <c:pt idx="1178">
                  <c:v>-2.8416251815408575</c:v>
                </c:pt>
                <c:pt idx="1179">
                  <c:v>-10.916777204319585</c:v>
                </c:pt>
                <c:pt idx="1180">
                  <c:v>11.125538781546183</c:v>
                </c:pt>
                <c:pt idx="1181">
                  <c:v>-5.7488424949785433</c:v>
                </c:pt>
                <c:pt idx="1182">
                  <c:v>-2.1263068615242431</c:v>
                </c:pt>
                <c:pt idx="1183">
                  <c:v>-3.6701857595962362</c:v>
                </c:pt>
                <c:pt idx="1184">
                  <c:v>-7.3739621704815974</c:v>
                </c:pt>
                <c:pt idx="1185">
                  <c:v>15.024455359702777</c:v>
                </c:pt>
                <c:pt idx="1186">
                  <c:v>1.654515936653836</c:v>
                </c:pt>
                <c:pt idx="1187">
                  <c:v>-14.209801381945352</c:v>
                </c:pt>
                <c:pt idx="1188">
                  <c:v>0</c:v>
                </c:pt>
                <c:pt idx="1189">
                  <c:v>7.507113145820755</c:v>
                </c:pt>
                <c:pt idx="1190">
                  <c:v>-40.985901401613297</c:v>
                </c:pt>
                <c:pt idx="1191">
                  <c:v>47.460756019675131</c:v>
                </c:pt>
                <c:pt idx="1192">
                  <c:v>-10.206894098788485</c:v>
                </c:pt>
                <c:pt idx="1193">
                  <c:v>-17.379774605602528</c:v>
                </c:pt>
                <c:pt idx="1194">
                  <c:v>-61.121517959550694</c:v>
                </c:pt>
                <c:pt idx="1195">
                  <c:v>-9.5771160315996653</c:v>
                </c:pt>
                <c:pt idx="1196">
                  <c:v>-9.58299549461635</c:v>
                </c:pt>
                <c:pt idx="1197">
                  <c:v>-1.6966206407453496E-2</c:v>
                </c:pt>
                <c:pt idx="1198">
                  <c:v>-11.540020404416937</c:v>
                </c:pt>
                <c:pt idx="1199">
                  <c:v>-20.439531927184944</c:v>
                </c:pt>
                <c:pt idx="1200">
                  <c:v>2.5135596281692951</c:v>
                </c:pt>
                <c:pt idx="1201">
                  <c:v>-15.652412510668217</c:v>
                </c:pt>
                <c:pt idx="1202">
                  <c:v>10.668069607135433</c:v>
                </c:pt>
                <c:pt idx="1203">
                  <c:v>28.188514237403865</c:v>
                </c:pt>
                <c:pt idx="1204">
                  <c:v>-22.679943782760617</c:v>
                </c:pt>
                <c:pt idx="1205">
                  <c:v>-0.64991072879470468</c:v>
                </c:pt>
                <c:pt idx="1206">
                  <c:v>1.7375289723941756</c:v>
                </c:pt>
                <c:pt idx="1207">
                  <c:v>-4.2435973171212273</c:v>
                </c:pt>
                <c:pt idx="1208">
                  <c:v>-1.0876964825973587</c:v>
                </c:pt>
                <c:pt idx="1209">
                  <c:v>-5.1551546602201501</c:v>
                </c:pt>
                <c:pt idx="1210">
                  <c:v>1.2464216912791237</c:v>
                </c:pt>
                <c:pt idx="1211">
                  <c:v>-177.30551658328469</c:v>
                </c:pt>
                <c:pt idx="1212">
                  <c:v>-2.3876796169009844</c:v>
                </c:pt>
                <c:pt idx="1213">
                  <c:v>-28.450520166522178</c:v>
                </c:pt>
                <c:pt idx="1214">
                  <c:v>-30.385143988427071</c:v>
                </c:pt>
                <c:pt idx="1215">
                  <c:v>7.7214294749136494</c:v>
                </c:pt>
                <c:pt idx="1216">
                  <c:v>-3.8576283397381408</c:v>
                </c:pt>
                <c:pt idx="1217">
                  <c:v>-37.241270845109511</c:v>
                </c:pt>
                <c:pt idx="1218">
                  <c:v>-41.130835187580708</c:v>
                </c:pt>
                <c:pt idx="1219">
                  <c:v>-9.6799439036546211</c:v>
                </c:pt>
                <c:pt idx="1220">
                  <c:v>1.5964258065792254</c:v>
                </c:pt>
                <c:pt idx="1221">
                  <c:v>-80.719145755426752</c:v>
                </c:pt>
                <c:pt idx="1222">
                  <c:v>-80.719145755426752</c:v>
                </c:pt>
                <c:pt idx="1223">
                  <c:v>-11.342634889952516</c:v>
                </c:pt>
                <c:pt idx="1224">
                  <c:v>-5.0040770496604647</c:v>
                </c:pt>
                <c:pt idx="1225">
                  <c:v>1.2872890818887357</c:v>
                </c:pt>
                <c:pt idx="1226">
                  <c:v>-13.689814673281438</c:v>
                </c:pt>
                <c:pt idx="1227">
                  <c:v>4.1735272598658542</c:v>
                </c:pt>
                <c:pt idx="1228">
                  <c:v>23.770380510756187</c:v>
                </c:pt>
                <c:pt idx="1229">
                  <c:v>-145.28081490823143</c:v>
                </c:pt>
                <c:pt idx="1230">
                  <c:v>-10.340220770327928</c:v>
                </c:pt>
                <c:pt idx="1231">
                  <c:v>3.283992318107868E-2</c:v>
                </c:pt>
                <c:pt idx="1232">
                  <c:v>1.2072905877930515</c:v>
                </c:pt>
                <c:pt idx="1233">
                  <c:v>-1.8365820503233263</c:v>
                </c:pt>
                <c:pt idx="1234">
                  <c:v>5.3260149769069329</c:v>
                </c:pt>
                <c:pt idx="1235">
                  <c:v>-79.461942023897791</c:v>
                </c:pt>
                <c:pt idx="1236">
                  <c:v>2.7402273617792008</c:v>
                </c:pt>
                <c:pt idx="1237">
                  <c:v>8.3021321397832253</c:v>
                </c:pt>
                <c:pt idx="1238">
                  <c:v>30.281768182054208</c:v>
                </c:pt>
                <c:pt idx="1239">
                  <c:v>-2.4126947755992476</c:v>
                </c:pt>
                <c:pt idx="1240">
                  <c:v>-33.983729703600133</c:v>
                </c:pt>
                <c:pt idx="1241">
                  <c:v>0.12211264346309614</c:v>
                </c:pt>
                <c:pt idx="1242">
                  <c:v>4.3027138604650705</c:v>
                </c:pt>
                <c:pt idx="1243">
                  <c:v>6.0233813480867564</c:v>
                </c:pt>
                <c:pt idx="1244">
                  <c:v>-66.034068564665205</c:v>
                </c:pt>
                <c:pt idx="1245">
                  <c:v>-5.5928488991127452</c:v>
                </c:pt>
                <c:pt idx="1246">
                  <c:v>-18.407501625801039</c:v>
                </c:pt>
                <c:pt idx="1247">
                  <c:v>-2.230677330983398</c:v>
                </c:pt>
                <c:pt idx="1248">
                  <c:v>11.444682304163694</c:v>
                </c:pt>
                <c:pt idx="1249">
                  <c:v>16.485643398820564</c:v>
                </c:pt>
                <c:pt idx="1250">
                  <c:v>6.1359039534395379</c:v>
                </c:pt>
                <c:pt idx="1251">
                  <c:v>-5.4536554128928687</c:v>
                </c:pt>
                <c:pt idx="1252">
                  <c:v>-11.492896739486863</c:v>
                </c:pt>
                <c:pt idx="1253">
                  <c:v>4.6957005839647268</c:v>
                </c:pt>
                <c:pt idx="1254">
                  <c:v>-14.978463900351631</c:v>
                </c:pt>
                <c:pt idx="1255">
                  <c:v>-6.0299741901747028</c:v>
                </c:pt>
                <c:pt idx="1256">
                  <c:v>5.4605071149455657</c:v>
                </c:pt>
                <c:pt idx="1257">
                  <c:v>-6.7149805024032192</c:v>
                </c:pt>
                <c:pt idx="1258">
                  <c:v>-49.921400790241627</c:v>
                </c:pt>
                <c:pt idx="1259">
                  <c:v>-4.6043660811833034</c:v>
                </c:pt>
                <c:pt idx="1260">
                  <c:v>-2.1560748165124619</c:v>
                </c:pt>
                <c:pt idx="1261">
                  <c:v>11.392488099823163</c:v>
                </c:pt>
                <c:pt idx="1262">
                  <c:v>-21.385967509353751</c:v>
                </c:pt>
                <c:pt idx="1263">
                  <c:v>-1.9777983449602772</c:v>
                </c:pt>
                <c:pt idx="1264">
                  <c:v>-3.4342987082065104</c:v>
                </c:pt>
                <c:pt idx="1265">
                  <c:v>-4.3624115259323677</c:v>
                </c:pt>
                <c:pt idx="1266">
                  <c:v>4.0731041952161036</c:v>
                </c:pt>
                <c:pt idx="1267">
                  <c:v>4.4637374577864906</c:v>
                </c:pt>
                <c:pt idx="1268">
                  <c:v>7.1008556182791258</c:v>
                </c:pt>
                <c:pt idx="1269">
                  <c:v>-3.3463264034909588</c:v>
                </c:pt>
                <c:pt idx="1270">
                  <c:v>-5.0043953559086649</c:v>
                </c:pt>
                <c:pt idx="1271">
                  <c:v>-16.686460276126873</c:v>
                </c:pt>
                <c:pt idx="1272">
                  <c:v>-18.130551096900565</c:v>
                </c:pt>
                <c:pt idx="1273">
                  <c:v>3.8655607437723516</c:v>
                </c:pt>
                <c:pt idx="1274">
                  <c:v>-27.764343217706116</c:v>
                </c:pt>
                <c:pt idx="1275">
                  <c:v>8.8818027310999597</c:v>
                </c:pt>
                <c:pt idx="1276">
                  <c:v>-86.042601620542968</c:v>
                </c:pt>
                <c:pt idx="1277">
                  <c:v>-6.6606556451710253</c:v>
                </c:pt>
                <c:pt idx="1278">
                  <c:v>4.7246544909853654</c:v>
                </c:pt>
                <c:pt idx="1279">
                  <c:v>-23.308184118328196</c:v>
                </c:pt>
                <c:pt idx="1280">
                  <c:v>-52.6639003430573</c:v>
                </c:pt>
                <c:pt idx="1281">
                  <c:v>-19.39494154042163</c:v>
                </c:pt>
                <c:pt idx="1282">
                  <c:v>-10.972145175801197</c:v>
                </c:pt>
                <c:pt idx="1283">
                  <c:v>-11.517458048570912</c:v>
                </c:pt>
                <c:pt idx="1284">
                  <c:v>24.077911313446542</c:v>
                </c:pt>
                <c:pt idx="1285">
                  <c:v>-12.750944011606601</c:v>
                </c:pt>
                <c:pt idx="1286">
                  <c:v>7.9613241793228333</c:v>
                </c:pt>
                <c:pt idx="1287">
                  <c:v>-37.749752283381227</c:v>
                </c:pt>
                <c:pt idx="1288">
                  <c:v>-6.2644537426443012</c:v>
                </c:pt>
                <c:pt idx="1289">
                  <c:v>-37.771966618746248</c:v>
                </c:pt>
                <c:pt idx="1290">
                  <c:v>9.0974316679723142</c:v>
                </c:pt>
                <c:pt idx="1291">
                  <c:v>-15.841462301998813</c:v>
                </c:pt>
                <c:pt idx="1292">
                  <c:v>3.4553364909946787</c:v>
                </c:pt>
                <c:pt idx="1293">
                  <c:v>6.7622216531558896</c:v>
                </c:pt>
                <c:pt idx="1294">
                  <c:v>-239.91168546746448</c:v>
                </c:pt>
                <c:pt idx="1295">
                  <c:v>-239.91168546746448</c:v>
                </c:pt>
                <c:pt idx="1296">
                  <c:v>-15.443902393203489</c:v>
                </c:pt>
                <c:pt idx="1297">
                  <c:v>-2.1138463893612545</c:v>
                </c:pt>
                <c:pt idx="1298">
                  <c:v>-17.145586973519404</c:v>
                </c:pt>
                <c:pt idx="1299">
                  <c:v>-49.315017261245849</c:v>
                </c:pt>
                <c:pt idx="1300">
                  <c:v>7.5105228306665301</c:v>
                </c:pt>
                <c:pt idx="1301">
                  <c:v>3.2244054504374047</c:v>
                </c:pt>
                <c:pt idx="1302">
                  <c:v>23.552424173307561</c:v>
                </c:pt>
                <c:pt idx="1303">
                  <c:v>-5.7844178642308375</c:v>
                </c:pt>
                <c:pt idx="1304">
                  <c:v>-6.8821493345013298</c:v>
                </c:pt>
                <c:pt idx="1305">
                  <c:v>-1.0035521050443073</c:v>
                </c:pt>
                <c:pt idx="1306">
                  <c:v>-2.369829835237629</c:v>
                </c:pt>
                <c:pt idx="1307">
                  <c:v>-70.343152119607097</c:v>
                </c:pt>
                <c:pt idx="1308">
                  <c:v>-24.81036212899286</c:v>
                </c:pt>
                <c:pt idx="1309">
                  <c:v>-2.0904938886984232</c:v>
                </c:pt>
                <c:pt idx="1310">
                  <c:v>-43.814941632302634</c:v>
                </c:pt>
                <c:pt idx="1311">
                  <c:v>-1.9430487147959263</c:v>
                </c:pt>
                <c:pt idx="1312">
                  <c:v>-5.9547469085592217</c:v>
                </c:pt>
                <c:pt idx="1313">
                  <c:v>-18.840506801781476</c:v>
                </c:pt>
                <c:pt idx="1314">
                  <c:v>-1.8516633167167533</c:v>
                </c:pt>
                <c:pt idx="1315">
                  <c:v>-13.834671582678583</c:v>
                </c:pt>
                <c:pt idx="1316">
                  <c:v>-22.59692475532972</c:v>
                </c:pt>
                <c:pt idx="1317">
                  <c:v>-4.4643162625682526</c:v>
                </c:pt>
                <c:pt idx="1318">
                  <c:v>2.1897689633304482</c:v>
                </c:pt>
                <c:pt idx="1319">
                  <c:v>-6.0657941470998047</c:v>
                </c:pt>
                <c:pt idx="1320">
                  <c:v>-33.640311621395732</c:v>
                </c:pt>
                <c:pt idx="1321">
                  <c:v>1.3077735518059139</c:v>
                </c:pt>
                <c:pt idx="1322">
                  <c:v>-24.07444940135127</c:v>
                </c:pt>
                <c:pt idx="1323">
                  <c:v>4.3944186420479987</c:v>
                </c:pt>
                <c:pt idx="1324">
                  <c:v>7.5516768339946969</c:v>
                </c:pt>
                <c:pt idx="1325">
                  <c:v>5.4843805360377011</c:v>
                </c:pt>
                <c:pt idx="1326">
                  <c:v>5.4843805360377011</c:v>
                </c:pt>
                <c:pt idx="1327">
                  <c:v>7.5745765551531177</c:v>
                </c:pt>
                <c:pt idx="1328">
                  <c:v>-8.4824343200903023</c:v>
                </c:pt>
                <c:pt idx="1329">
                  <c:v>14.695924041718225</c:v>
                </c:pt>
                <c:pt idx="1330">
                  <c:v>-22.160559165844528</c:v>
                </c:pt>
                <c:pt idx="1331">
                  <c:v>-12.533158481225547</c:v>
                </c:pt>
                <c:pt idx="1332">
                  <c:v>-48.420645982856932</c:v>
                </c:pt>
                <c:pt idx="1333">
                  <c:v>-39.335715104352388</c:v>
                </c:pt>
                <c:pt idx="1334">
                  <c:v>-14.579784796404594</c:v>
                </c:pt>
                <c:pt idx="1335">
                  <c:v>-23.28127557829001</c:v>
                </c:pt>
                <c:pt idx="1336">
                  <c:v>7.0366678687761821</c:v>
                </c:pt>
                <c:pt idx="1337">
                  <c:v>-11.870514566587682</c:v>
                </c:pt>
                <c:pt idx="1338">
                  <c:v>42.675870542622953</c:v>
                </c:pt>
                <c:pt idx="1339">
                  <c:v>-40.032945059687989</c:v>
                </c:pt>
                <c:pt idx="1340">
                  <c:v>-47.882070098775664</c:v>
                </c:pt>
                <c:pt idx="1341">
                  <c:v>-2.4032265540060299E-2</c:v>
                </c:pt>
                <c:pt idx="1342">
                  <c:v>-28.252468697333679</c:v>
                </c:pt>
                <c:pt idx="1343">
                  <c:v>-8.919037562497488</c:v>
                </c:pt>
                <c:pt idx="1344">
                  <c:v>-32.012181553623677</c:v>
                </c:pt>
                <c:pt idx="1345">
                  <c:v>-3.8953770879680532</c:v>
                </c:pt>
                <c:pt idx="1346">
                  <c:v>10.926637591761478</c:v>
                </c:pt>
                <c:pt idx="1347">
                  <c:v>-2.6709197705433554</c:v>
                </c:pt>
                <c:pt idx="1348">
                  <c:v>-164.29568311481364</c:v>
                </c:pt>
                <c:pt idx="1349">
                  <c:v>-6.8536378934443221</c:v>
                </c:pt>
                <c:pt idx="1350">
                  <c:v>-39.110088491300488</c:v>
                </c:pt>
                <c:pt idx="1351">
                  <c:v>-12.140294732258825</c:v>
                </c:pt>
                <c:pt idx="1352">
                  <c:v>-19.167423362508611</c:v>
                </c:pt>
                <c:pt idx="1353">
                  <c:v>-5.8680643230444929</c:v>
                </c:pt>
                <c:pt idx="1354">
                  <c:v>-20.062419669173178</c:v>
                </c:pt>
                <c:pt idx="1355">
                  <c:v>9.5153097527374175</c:v>
                </c:pt>
                <c:pt idx="1356">
                  <c:v>24.121083197781008</c:v>
                </c:pt>
                <c:pt idx="1357">
                  <c:v>-5.9475833320762321</c:v>
                </c:pt>
                <c:pt idx="1358">
                  <c:v>16.776673460549933</c:v>
                </c:pt>
                <c:pt idx="1359">
                  <c:v>-6.0375079164194165</c:v>
                </c:pt>
                <c:pt idx="1360">
                  <c:v>11.289678493286024</c:v>
                </c:pt>
                <c:pt idx="1361">
                  <c:v>-36.228167999238885</c:v>
                </c:pt>
                <c:pt idx="1362">
                  <c:v>-12.062991998879081</c:v>
                </c:pt>
                <c:pt idx="1363">
                  <c:v>-24.245181364324761</c:v>
                </c:pt>
                <c:pt idx="1364">
                  <c:v>1.9686611739563888</c:v>
                </c:pt>
                <c:pt idx="1365">
                  <c:v>-6.7679707545512544</c:v>
                </c:pt>
                <c:pt idx="1366">
                  <c:v>-21.11429159951577</c:v>
                </c:pt>
                <c:pt idx="1367">
                  <c:v>3.7850618931626463</c:v>
                </c:pt>
                <c:pt idx="1368">
                  <c:v>2.365543096263782</c:v>
                </c:pt>
                <c:pt idx="1369">
                  <c:v>-9.445885346919356</c:v>
                </c:pt>
                <c:pt idx="1370">
                  <c:v>-22.078572264796303</c:v>
                </c:pt>
                <c:pt idx="1371">
                  <c:v>-22.078572264796303</c:v>
                </c:pt>
                <c:pt idx="1372">
                  <c:v>12.388235904825239</c:v>
                </c:pt>
                <c:pt idx="1373">
                  <c:v>-3.4955842668236623</c:v>
                </c:pt>
                <c:pt idx="1374">
                  <c:v>0.57070938215519007</c:v>
                </c:pt>
                <c:pt idx="1375">
                  <c:v>0.87163224795193317</c:v>
                </c:pt>
                <c:pt idx="1376">
                  <c:v>9.8096841558036694</c:v>
                </c:pt>
                <c:pt idx="1377">
                  <c:v>-79.065268200797718</c:v>
                </c:pt>
                <c:pt idx="1378">
                  <c:v>-1.8919137690191956</c:v>
                </c:pt>
                <c:pt idx="1379">
                  <c:v>-90.592578955455409</c:v>
                </c:pt>
                <c:pt idx="1380">
                  <c:v>-9.3830335228153281</c:v>
                </c:pt>
                <c:pt idx="1381">
                  <c:v>9.1596520700375308</c:v>
                </c:pt>
                <c:pt idx="1382">
                  <c:v>-18.589941493682058</c:v>
                </c:pt>
                <c:pt idx="1383">
                  <c:v>-30.315751828929432</c:v>
                </c:pt>
                <c:pt idx="1384">
                  <c:v>3.9749935248233426</c:v>
                </c:pt>
                <c:pt idx="1385">
                  <c:v>-4.2294457737785107</c:v>
                </c:pt>
                <c:pt idx="1386">
                  <c:v>2.5899616024210586</c:v>
                </c:pt>
                <c:pt idx="1387">
                  <c:v>-15.871186523558823</c:v>
                </c:pt>
                <c:pt idx="1388">
                  <c:v>-1.4075399345486253E-2</c:v>
                </c:pt>
                <c:pt idx="1389">
                  <c:v>4.4214087867075236</c:v>
                </c:pt>
                <c:pt idx="1390">
                  <c:v>1.5156381552035576</c:v>
                </c:pt>
                <c:pt idx="1391">
                  <c:v>-195.84732508969674</c:v>
                </c:pt>
                <c:pt idx="1392">
                  <c:v>9.0576422882764902</c:v>
                </c:pt>
                <c:pt idx="1393">
                  <c:v>16.862388676248433</c:v>
                </c:pt>
                <c:pt idx="1394">
                  <c:v>-75.783676466084756</c:v>
                </c:pt>
                <c:pt idx="1395">
                  <c:v>0.51427634321137938</c:v>
                </c:pt>
                <c:pt idx="1396">
                  <c:v>-59.212889796472105</c:v>
                </c:pt>
                <c:pt idx="1397">
                  <c:v>-1.2437894693065459</c:v>
                </c:pt>
                <c:pt idx="1398">
                  <c:v>13.808201086389348</c:v>
                </c:pt>
                <c:pt idx="1399">
                  <c:v>10.128523829426852</c:v>
                </c:pt>
                <c:pt idx="1400">
                  <c:v>-16.348729001344143</c:v>
                </c:pt>
                <c:pt idx="1401">
                  <c:v>-28.710295566985351</c:v>
                </c:pt>
                <c:pt idx="1402">
                  <c:v>-19.720399895646032</c:v>
                </c:pt>
                <c:pt idx="1403">
                  <c:v>-132.64054485588846</c:v>
                </c:pt>
                <c:pt idx="1404">
                  <c:v>-22.78888060171057</c:v>
                </c:pt>
                <c:pt idx="1405">
                  <c:v>-12.810282028805094</c:v>
                </c:pt>
                <c:pt idx="1406">
                  <c:v>-0.41400544192726241</c:v>
                </c:pt>
                <c:pt idx="1407">
                  <c:v>-44.853036054511435</c:v>
                </c:pt>
                <c:pt idx="1408">
                  <c:v>0.46220897546563511</c:v>
                </c:pt>
                <c:pt idx="1409">
                  <c:v>-10.973934923099359</c:v>
                </c:pt>
                <c:pt idx="1410">
                  <c:v>-3.7832304209362779</c:v>
                </c:pt>
                <c:pt idx="1411">
                  <c:v>-1.2957962678445525</c:v>
                </c:pt>
                <c:pt idx="1412">
                  <c:v>-41.118650917293643</c:v>
                </c:pt>
                <c:pt idx="1413">
                  <c:v>30.008094122814523</c:v>
                </c:pt>
                <c:pt idx="1414">
                  <c:v>0</c:v>
                </c:pt>
                <c:pt idx="1415">
                  <c:v>0.59569457368940026</c:v>
                </c:pt>
                <c:pt idx="1416">
                  <c:v>17.326472152532762</c:v>
                </c:pt>
                <c:pt idx="1417">
                  <c:v>-1.8979560159679627</c:v>
                </c:pt>
                <c:pt idx="1418">
                  <c:v>92.597014610956805</c:v>
                </c:pt>
                <c:pt idx="1419">
                  <c:v>-26.676205069694657</c:v>
                </c:pt>
                <c:pt idx="1420">
                  <c:v>8.9225541239282062</c:v>
                </c:pt>
                <c:pt idx="1421">
                  <c:v>-30.140000475951272</c:v>
                </c:pt>
                <c:pt idx="1422">
                  <c:v>-235.50250648273061</c:v>
                </c:pt>
                <c:pt idx="1423">
                  <c:v>1.2459124731573425</c:v>
                </c:pt>
                <c:pt idx="1424">
                  <c:v>-6.5991173965396008</c:v>
                </c:pt>
                <c:pt idx="1425">
                  <c:v>-51.069663570793352</c:v>
                </c:pt>
                <c:pt idx="1426">
                  <c:v>-8.3309542734939388</c:v>
                </c:pt>
                <c:pt idx="1427">
                  <c:v>-100.275664056278</c:v>
                </c:pt>
                <c:pt idx="1428">
                  <c:v>-64.275517480767775</c:v>
                </c:pt>
                <c:pt idx="1429">
                  <c:v>95.664383966513782</c:v>
                </c:pt>
                <c:pt idx="1430">
                  <c:v>-21.689949548406258</c:v>
                </c:pt>
                <c:pt idx="1431">
                  <c:v>9.9639516237975123E-2</c:v>
                </c:pt>
                <c:pt idx="1432">
                  <c:v>16.476432179672234</c:v>
                </c:pt>
                <c:pt idx="1433">
                  <c:v>23.405043959871893</c:v>
                </c:pt>
                <c:pt idx="1434">
                  <c:v>-6.4880676349646418</c:v>
                </c:pt>
                <c:pt idx="1435">
                  <c:v>9.6328903956119696</c:v>
                </c:pt>
                <c:pt idx="1436">
                  <c:v>-10.56068958626644</c:v>
                </c:pt>
                <c:pt idx="1437">
                  <c:v>-0.16862833300395022</c:v>
                </c:pt>
                <c:pt idx="1438">
                  <c:v>-31.364049337499956</c:v>
                </c:pt>
                <c:pt idx="1439">
                  <c:v>-31.37295030066911</c:v>
                </c:pt>
                <c:pt idx="1440">
                  <c:v>40.023635266268137</c:v>
                </c:pt>
                <c:pt idx="1441">
                  <c:v>3.9419894884068869</c:v>
                </c:pt>
                <c:pt idx="1442">
                  <c:v>-53.191621425482204</c:v>
                </c:pt>
                <c:pt idx="1443">
                  <c:v>-249.07185473201687</c:v>
                </c:pt>
                <c:pt idx="1444">
                  <c:v>-13.718677899683705</c:v>
                </c:pt>
                <c:pt idx="1445">
                  <c:v>0.91361545124077348</c:v>
                </c:pt>
                <c:pt idx="1446">
                  <c:v>-4.5855934955376654</c:v>
                </c:pt>
                <c:pt idx="1447">
                  <c:v>7.6021035269695139</c:v>
                </c:pt>
                <c:pt idx="1448">
                  <c:v>-19.464703497241082</c:v>
                </c:pt>
                <c:pt idx="1449">
                  <c:v>-109.19355888335996</c:v>
                </c:pt>
                <c:pt idx="1450">
                  <c:v>-90.191355180751003</c:v>
                </c:pt>
                <c:pt idx="1451">
                  <c:v>-21.810290854404183</c:v>
                </c:pt>
                <c:pt idx="1452">
                  <c:v>7.9015117790224982</c:v>
                </c:pt>
                <c:pt idx="1453">
                  <c:v>-23.421948834837309</c:v>
                </c:pt>
                <c:pt idx="1454">
                  <c:v>-35.832885443916389</c:v>
                </c:pt>
                <c:pt idx="1455">
                  <c:v>12.352313065765395</c:v>
                </c:pt>
                <c:pt idx="1456">
                  <c:v>29.444400980201891</c:v>
                </c:pt>
                <c:pt idx="1457">
                  <c:v>-26.726344902880822</c:v>
                </c:pt>
                <c:pt idx="1458">
                  <c:v>-11.539113640674461</c:v>
                </c:pt>
                <c:pt idx="1459">
                  <c:v>-22.31976869632928</c:v>
                </c:pt>
                <c:pt idx="1460">
                  <c:v>0.58599576204589854</c:v>
                </c:pt>
                <c:pt idx="1461">
                  <c:v>-271.85686302721825</c:v>
                </c:pt>
                <c:pt idx="1462">
                  <c:v>-9.3657692975200995</c:v>
                </c:pt>
                <c:pt idx="1463">
                  <c:v>-44.499200249864728</c:v>
                </c:pt>
                <c:pt idx="1464">
                  <c:v>-21.153810001169848</c:v>
                </c:pt>
                <c:pt idx="1465">
                  <c:v>2.6222255129456564</c:v>
                </c:pt>
                <c:pt idx="1466">
                  <c:v>-11.075783747788801</c:v>
                </c:pt>
                <c:pt idx="1467">
                  <c:v>-0.78216457108790183</c:v>
                </c:pt>
                <c:pt idx="1468">
                  <c:v>-44.028925179567231</c:v>
                </c:pt>
                <c:pt idx="1469">
                  <c:v>-13.357537447075199</c:v>
                </c:pt>
                <c:pt idx="1470">
                  <c:v>-28.586042066854617</c:v>
                </c:pt>
                <c:pt idx="1471">
                  <c:v>-57.162033650097626</c:v>
                </c:pt>
                <c:pt idx="1472">
                  <c:v>7.9463274688164187</c:v>
                </c:pt>
                <c:pt idx="1473">
                  <c:v>-40.937321207852705</c:v>
                </c:pt>
                <c:pt idx="1474">
                  <c:v>-187.62963305007293</c:v>
                </c:pt>
                <c:pt idx="1475">
                  <c:v>-14.391226982740029</c:v>
                </c:pt>
                <c:pt idx="1476">
                  <c:v>-81.02243396894346</c:v>
                </c:pt>
                <c:pt idx="1477">
                  <c:v>-1.7758596200746952</c:v>
                </c:pt>
                <c:pt idx="1478">
                  <c:v>-1.7758596200746952</c:v>
                </c:pt>
                <c:pt idx="1479">
                  <c:v>-8.6954003649467211</c:v>
                </c:pt>
                <c:pt idx="1480">
                  <c:v>1.7180167387884211</c:v>
                </c:pt>
                <c:pt idx="1481">
                  <c:v>-28.136602995053202</c:v>
                </c:pt>
                <c:pt idx="1482">
                  <c:v>-828.92138188232332</c:v>
                </c:pt>
                <c:pt idx="1483">
                  <c:v>-9.0652545930051698</c:v>
                </c:pt>
                <c:pt idx="1484">
                  <c:v>120.08333237574166</c:v>
                </c:pt>
                <c:pt idx="1485">
                  <c:v>-27.447782999914331</c:v>
                </c:pt>
                <c:pt idx="1486">
                  <c:v>-15.42477149265609</c:v>
                </c:pt>
                <c:pt idx="1487">
                  <c:v>-15.918635087753723</c:v>
                </c:pt>
                <c:pt idx="1488">
                  <c:v>5.8416002969008911</c:v>
                </c:pt>
                <c:pt idx="1489">
                  <c:v>-23.100698809431432</c:v>
                </c:pt>
                <c:pt idx="1490">
                  <c:v>-12.154430356069948</c:v>
                </c:pt>
                <c:pt idx="1491">
                  <c:v>1.0583854761347331</c:v>
                </c:pt>
                <c:pt idx="1492">
                  <c:v>-15.517372965398419</c:v>
                </c:pt>
                <c:pt idx="1493">
                  <c:v>-24.707523372580113</c:v>
                </c:pt>
                <c:pt idx="1494">
                  <c:v>5.0476679879064523</c:v>
                </c:pt>
                <c:pt idx="1495">
                  <c:v>-41.376986722291811</c:v>
                </c:pt>
                <c:pt idx="1496">
                  <c:v>-26.73049321093362</c:v>
                </c:pt>
                <c:pt idx="1497">
                  <c:v>23.258239975684759</c:v>
                </c:pt>
                <c:pt idx="1498">
                  <c:v>-53.897101050477495</c:v>
                </c:pt>
                <c:pt idx="1499">
                  <c:v>-29.045151115688267</c:v>
                </c:pt>
                <c:pt idx="1500">
                  <c:v>20.308972237193736</c:v>
                </c:pt>
                <c:pt idx="1501">
                  <c:v>-23.605340983235717</c:v>
                </c:pt>
                <c:pt idx="1502">
                  <c:v>11.746034067852925</c:v>
                </c:pt>
                <c:pt idx="1503">
                  <c:v>-1.2587316474993577</c:v>
                </c:pt>
                <c:pt idx="1504">
                  <c:v>-2.0770465890421255</c:v>
                </c:pt>
                <c:pt idx="1505">
                  <c:v>-38.070381738670363</c:v>
                </c:pt>
                <c:pt idx="1506">
                  <c:v>-38.070381738670363</c:v>
                </c:pt>
                <c:pt idx="1507">
                  <c:v>-24.660101535990613</c:v>
                </c:pt>
                <c:pt idx="1508">
                  <c:v>-16.937361224476636</c:v>
                </c:pt>
                <c:pt idx="1509">
                  <c:v>2.9455712966043643</c:v>
                </c:pt>
                <c:pt idx="1510">
                  <c:v>-11.615765756690417</c:v>
                </c:pt>
                <c:pt idx="1511">
                  <c:v>-19.006182601436375</c:v>
                </c:pt>
                <c:pt idx="1512">
                  <c:v>-268.0795721952191</c:v>
                </c:pt>
                <c:pt idx="1513">
                  <c:v>-4.1849554743017059</c:v>
                </c:pt>
                <c:pt idx="1514">
                  <c:v>21.366583592418007</c:v>
                </c:pt>
                <c:pt idx="1515">
                  <c:v>-5.6649511602534126</c:v>
                </c:pt>
                <c:pt idx="1516">
                  <c:v>-27.55705067768891</c:v>
                </c:pt>
                <c:pt idx="1517">
                  <c:v>-35.43327341130324</c:v>
                </c:pt>
                <c:pt idx="1518">
                  <c:v>-9.8413080371789299</c:v>
                </c:pt>
                <c:pt idx="1519">
                  <c:v>-43.989895408318752</c:v>
                </c:pt>
                <c:pt idx="1520">
                  <c:v>-2.4690564535875454</c:v>
                </c:pt>
                <c:pt idx="1521">
                  <c:v>-215.77502994583188</c:v>
                </c:pt>
                <c:pt idx="1522">
                  <c:v>136.63598332827485</c:v>
                </c:pt>
                <c:pt idx="1523">
                  <c:v>-175.80816870101361</c:v>
                </c:pt>
                <c:pt idx="1524">
                  <c:v>7.3202287895964204</c:v>
                </c:pt>
                <c:pt idx="1525">
                  <c:v>0.11921756094514196</c:v>
                </c:pt>
                <c:pt idx="1526">
                  <c:v>9.3384852503836129</c:v>
                </c:pt>
                <c:pt idx="1527">
                  <c:v>-0.49563596030409052</c:v>
                </c:pt>
                <c:pt idx="1528">
                  <c:v>-15.641976932544148</c:v>
                </c:pt>
                <c:pt idx="1529">
                  <c:v>0.21550785948072365</c:v>
                </c:pt>
                <c:pt idx="1530">
                  <c:v>-7.5970384259247554</c:v>
                </c:pt>
                <c:pt idx="1531">
                  <c:v>-30.150050721409684</c:v>
                </c:pt>
                <c:pt idx="1532">
                  <c:v>0.27320146526981548</c:v>
                </c:pt>
                <c:pt idx="1533">
                  <c:v>-21.739614505458324</c:v>
                </c:pt>
                <c:pt idx="1534">
                  <c:v>-22.986803044854728</c:v>
                </c:pt>
                <c:pt idx="1535">
                  <c:v>-63.799051537506124</c:v>
                </c:pt>
                <c:pt idx="1536">
                  <c:v>23.755661035213798</c:v>
                </c:pt>
                <c:pt idx="1537">
                  <c:v>-1.0193731899615937</c:v>
                </c:pt>
                <c:pt idx="1538">
                  <c:v>-3.3604961974591112</c:v>
                </c:pt>
                <c:pt idx="1539">
                  <c:v>-7.6082005764458209</c:v>
                </c:pt>
                <c:pt idx="1540">
                  <c:v>-16.314937890506148</c:v>
                </c:pt>
                <c:pt idx="1541">
                  <c:v>-35.783565428814626</c:v>
                </c:pt>
                <c:pt idx="1542">
                  <c:v>-53.084146297696122</c:v>
                </c:pt>
                <c:pt idx="1543">
                  <c:v>5.6279189999624624</c:v>
                </c:pt>
                <c:pt idx="1544">
                  <c:v>-16.826855900281014</c:v>
                </c:pt>
                <c:pt idx="1545">
                  <c:v>-28.326275269866873</c:v>
                </c:pt>
                <c:pt idx="1546">
                  <c:v>-10.86686744924825</c:v>
                </c:pt>
                <c:pt idx="1547">
                  <c:v>13.652424568684612</c:v>
                </c:pt>
                <c:pt idx="1548">
                  <c:v>-8.3890786657508283</c:v>
                </c:pt>
                <c:pt idx="1549">
                  <c:v>-11.905890973052168</c:v>
                </c:pt>
                <c:pt idx="1550">
                  <c:v>-25.250503335508458</c:v>
                </c:pt>
                <c:pt idx="1551">
                  <c:v>1.6608434837854644</c:v>
                </c:pt>
                <c:pt idx="1552">
                  <c:v>-43.456284106167665</c:v>
                </c:pt>
                <c:pt idx="1553">
                  <c:v>19.797517900164397</c:v>
                </c:pt>
                <c:pt idx="1554">
                  <c:v>-7.2499299495619214</c:v>
                </c:pt>
                <c:pt idx="1555">
                  <c:v>-17.300519497167105</c:v>
                </c:pt>
                <c:pt idx="1556">
                  <c:v>158.26271671617852</c:v>
                </c:pt>
                <c:pt idx="1557">
                  <c:v>158.37776984710882</c:v>
                </c:pt>
                <c:pt idx="1558">
                  <c:v>-302.10568151610664</c:v>
                </c:pt>
                <c:pt idx="1559">
                  <c:v>-29.101465463391968</c:v>
                </c:pt>
                <c:pt idx="1560">
                  <c:v>19.390620856492806</c:v>
                </c:pt>
                <c:pt idx="1561">
                  <c:v>-55.854166977113827</c:v>
                </c:pt>
                <c:pt idx="1562">
                  <c:v>-9.3898598997216816</c:v>
                </c:pt>
                <c:pt idx="1563">
                  <c:v>-43.578922776781653</c:v>
                </c:pt>
                <c:pt idx="1564">
                  <c:v>6.1828008830679462</c:v>
                </c:pt>
                <c:pt idx="1565">
                  <c:v>23.475208767832058</c:v>
                </c:pt>
                <c:pt idx="1566">
                  <c:v>0.7001189306181973</c:v>
                </c:pt>
                <c:pt idx="1567">
                  <c:v>-7.8703323627518058</c:v>
                </c:pt>
                <c:pt idx="1568">
                  <c:v>-166.21320587837499</c:v>
                </c:pt>
                <c:pt idx="1569">
                  <c:v>5.5919312659482561</c:v>
                </c:pt>
                <c:pt idx="1570">
                  <c:v>69.242798769159918</c:v>
                </c:pt>
                <c:pt idx="1571">
                  <c:v>-23.873184358889731</c:v>
                </c:pt>
                <c:pt idx="1572">
                  <c:v>36.931839420422577</c:v>
                </c:pt>
                <c:pt idx="1573">
                  <c:v>0.6239419575497106</c:v>
                </c:pt>
                <c:pt idx="1574">
                  <c:v>9.5292124953106327</c:v>
                </c:pt>
                <c:pt idx="1575">
                  <c:v>-6.9333245198802702</c:v>
                </c:pt>
                <c:pt idx="1576">
                  <c:v>-8.0667990631071849</c:v>
                </c:pt>
                <c:pt idx="1577">
                  <c:v>-97.509705465677342</c:v>
                </c:pt>
                <c:pt idx="1578">
                  <c:v>-70.413009730172874</c:v>
                </c:pt>
                <c:pt idx="1579">
                  <c:v>-47.982135044274223</c:v>
                </c:pt>
                <c:pt idx="1580">
                  <c:v>-21.941282294252019</c:v>
                </c:pt>
                <c:pt idx="1581">
                  <c:v>-25.159068487030321</c:v>
                </c:pt>
                <c:pt idx="1582">
                  <c:v>-4.8588605515671848</c:v>
                </c:pt>
                <c:pt idx="1583">
                  <c:v>16.608234213129869</c:v>
                </c:pt>
                <c:pt idx="1584">
                  <c:v>-36.748690749659005</c:v>
                </c:pt>
                <c:pt idx="1585">
                  <c:v>-19.412523219739629</c:v>
                </c:pt>
                <c:pt idx="1586">
                  <c:v>-21.844852043567855</c:v>
                </c:pt>
                <c:pt idx="1587">
                  <c:v>-12.587316318456718</c:v>
                </c:pt>
                <c:pt idx="1588">
                  <c:v>44.413384423526082</c:v>
                </c:pt>
                <c:pt idx="1589">
                  <c:v>10.393833465256348</c:v>
                </c:pt>
                <c:pt idx="1590">
                  <c:v>-36.194683474412727</c:v>
                </c:pt>
                <c:pt idx="1591">
                  <c:v>-37.148355304044649</c:v>
                </c:pt>
                <c:pt idx="1592">
                  <c:v>124.19040791912902</c:v>
                </c:pt>
                <c:pt idx="1593">
                  <c:v>-131.46024673848663</c:v>
                </c:pt>
                <c:pt idx="1594">
                  <c:v>5.7335679842202296</c:v>
                </c:pt>
                <c:pt idx="1595">
                  <c:v>1.7433896070888526</c:v>
                </c:pt>
                <c:pt idx="1596">
                  <c:v>-100.02290594946383</c:v>
                </c:pt>
                <c:pt idx="1597">
                  <c:v>-50.579979193195804</c:v>
                </c:pt>
                <c:pt idx="1598">
                  <c:v>-50.585518285939699</c:v>
                </c:pt>
                <c:pt idx="1599">
                  <c:v>-11.389085167523525</c:v>
                </c:pt>
                <c:pt idx="1600">
                  <c:v>11.481440834428737</c:v>
                </c:pt>
                <c:pt idx="1601">
                  <c:v>30.057723767056551</c:v>
                </c:pt>
                <c:pt idx="1602">
                  <c:v>-15.38008591758866</c:v>
                </c:pt>
                <c:pt idx="1603">
                  <c:v>-52.53578563856442</c:v>
                </c:pt>
                <c:pt idx="1604">
                  <c:v>-73.890516402156294</c:v>
                </c:pt>
                <c:pt idx="1605">
                  <c:v>-10.713753540432009</c:v>
                </c:pt>
                <c:pt idx="1606">
                  <c:v>-439.35034192478395</c:v>
                </c:pt>
                <c:pt idx="1607">
                  <c:v>-65.363831744650454</c:v>
                </c:pt>
                <c:pt idx="1608">
                  <c:v>-34.876331806262534</c:v>
                </c:pt>
                <c:pt idx="1609">
                  <c:v>-1.317718930015886</c:v>
                </c:pt>
                <c:pt idx="1610">
                  <c:v>10.360345911229873</c:v>
                </c:pt>
                <c:pt idx="1611">
                  <c:v>-47.93665582951138</c:v>
                </c:pt>
                <c:pt idx="1612">
                  <c:v>-33.08764917432827</c:v>
                </c:pt>
                <c:pt idx="1613">
                  <c:v>5.6868370605592053</c:v>
                </c:pt>
                <c:pt idx="1614">
                  <c:v>17.43157724663569</c:v>
                </c:pt>
                <c:pt idx="1615">
                  <c:v>-72.53410331835633</c:v>
                </c:pt>
                <c:pt idx="1616">
                  <c:v>-64.732559759398796</c:v>
                </c:pt>
                <c:pt idx="1617">
                  <c:v>-122.79356568248362</c:v>
                </c:pt>
                <c:pt idx="1618">
                  <c:v>18.394064677874013</c:v>
                </c:pt>
                <c:pt idx="1619">
                  <c:v>0.67927750292634281</c:v>
                </c:pt>
                <c:pt idx="1620">
                  <c:v>0.67927750292634281</c:v>
                </c:pt>
                <c:pt idx="1621">
                  <c:v>-35.610123081458909</c:v>
                </c:pt>
                <c:pt idx="1622">
                  <c:v>-5.2118569808551287</c:v>
                </c:pt>
                <c:pt idx="1623">
                  <c:v>-111.45852232136245</c:v>
                </c:pt>
                <c:pt idx="1624">
                  <c:v>-23.624674048099745</c:v>
                </c:pt>
                <c:pt idx="1625">
                  <c:v>-8.0829690955867459</c:v>
                </c:pt>
                <c:pt idx="1626">
                  <c:v>115.0093967162852</c:v>
                </c:pt>
                <c:pt idx="1627">
                  <c:v>-4.5582348975113192</c:v>
                </c:pt>
                <c:pt idx="1628">
                  <c:v>-33.66271622450855</c:v>
                </c:pt>
                <c:pt idx="1629">
                  <c:v>-27.080045550445817</c:v>
                </c:pt>
                <c:pt idx="1630">
                  <c:v>-13.993188599909157</c:v>
                </c:pt>
                <c:pt idx="1631">
                  <c:v>17.152478985459446</c:v>
                </c:pt>
                <c:pt idx="1632">
                  <c:v>19.616613612635042</c:v>
                </c:pt>
                <c:pt idx="1633">
                  <c:v>37.58205460368076</c:v>
                </c:pt>
                <c:pt idx="1634">
                  <c:v>-5.039085321467307</c:v>
                </c:pt>
                <c:pt idx="1635">
                  <c:v>-12.500808967348231</c:v>
                </c:pt>
                <c:pt idx="1636">
                  <c:v>-37.972650466519802</c:v>
                </c:pt>
                <c:pt idx="1637">
                  <c:v>13.192776835313131</c:v>
                </c:pt>
                <c:pt idx="1638">
                  <c:v>7.9885060197303375</c:v>
                </c:pt>
                <c:pt idx="1639">
                  <c:v>5.733042195991537</c:v>
                </c:pt>
                <c:pt idx="1640">
                  <c:v>-16.471629729380659</c:v>
                </c:pt>
                <c:pt idx="1641">
                  <c:v>46.15930570476241</c:v>
                </c:pt>
                <c:pt idx="1642">
                  <c:v>-12.837809695719709</c:v>
                </c:pt>
                <c:pt idx="1643">
                  <c:v>-246.36308401272788</c:v>
                </c:pt>
                <c:pt idx="1644">
                  <c:v>-487.26964821318796</c:v>
                </c:pt>
                <c:pt idx="1645">
                  <c:v>-487.22994780618046</c:v>
                </c:pt>
                <c:pt idx="1646">
                  <c:v>-13.404907710174175</c:v>
                </c:pt>
                <c:pt idx="1647">
                  <c:v>-8.8411561687579674</c:v>
                </c:pt>
                <c:pt idx="1648">
                  <c:v>-13.747778064550523</c:v>
                </c:pt>
                <c:pt idx="1649">
                  <c:v>-28.140742720088053</c:v>
                </c:pt>
                <c:pt idx="1650">
                  <c:v>-61.323777293925033</c:v>
                </c:pt>
                <c:pt idx="1651">
                  <c:v>-36.152461364938596</c:v>
                </c:pt>
                <c:pt idx="1652">
                  <c:v>-12.816399207831399</c:v>
                </c:pt>
                <c:pt idx="1653">
                  <c:v>-47.65622235684507</c:v>
                </c:pt>
                <c:pt idx="1654">
                  <c:v>-47.65622235684507</c:v>
                </c:pt>
                <c:pt idx="1655">
                  <c:v>-7.8360702439360947</c:v>
                </c:pt>
                <c:pt idx="1656">
                  <c:v>-7.8360702439360947</c:v>
                </c:pt>
                <c:pt idx="1657">
                  <c:v>-70.071239166335062</c:v>
                </c:pt>
                <c:pt idx="1658">
                  <c:v>-8.274403122559054</c:v>
                </c:pt>
                <c:pt idx="1659">
                  <c:v>-0.77087038846566958</c:v>
                </c:pt>
                <c:pt idx="1660">
                  <c:v>5.1378620380105584</c:v>
                </c:pt>
                <c:pt idx="1661">
                  <c:v>12.088446360676283</c:v>
                </c:pt>
                <c:pt idx="1662">
                  <c:v>381.73701198396435</c:v>
                </c:pt>
                <c:pt idx="1663">
                  <c:v>-59.110338890385918</c:v>
                </c:pt>
                <c:pt idx="1664">
                  <c:v>-39.774956972433145</c:v>
                </c:pt>
                <c:pt idx="1665">
                  <c:v>27.897749302399092</c:v>
                </c:pt>
                <c:pt idx="1666">
                  <c:v>-22.063466956499109</c:v>
                </c:pt>
                <c:pt idx="1667">
                  <c:v>17.00878651977877</c:v>
                </c:pt>
                <c:pt idx="1668">
                  <c:v>-20.303687864112831</c:v>
                </c:pt>
                <c:pt idx="1669">
                  <c:v>0</c:v>
                </c:pt>
                <c:pt idx="1670">
                  <c:v>82.436287563166545</c:v>
                </c:pt>
                <c:pt idx="1671">
                  <c:v>-10.069674943920395</c:v>
                </c:pt>
                <c:pt idx="1672">
                  <c:v>-5.7546397408081358</c:v>
                </c:pt>
                <c:pt idx="1673">
                  <c:v>-17.017969247687688</c:v>
                </c:pt>
                <c:pt idx="1674">
                  <c:v>465.40069889360961</c:v>
                </c:pt>
                <c:pt idx="1675">
                  <c:v>465.52244168378519</c:v>
                </c:pt>
                <c:pt idx="1676">
                  <c:v>-37.724037412423648</c:v>
                </c:pt>
                <c:pt idx="1677">
                  <c:v>-31.612517493742871</c:v>
                </c:pt>
                <c:pt idx="1678">
                  <c:v>-6.0747742731619114</c:v>
                </c:pt>
                <c:pt idx="1679">
                  <c:v>82.378084949570081</c:v>
                </c:pt>
                <c:pt idx="1680">
                  <c:v>-33.858642115862942</c:v>
                </c:pt>
                <c:pt idx="1681">
                  <c:v>31.982855519298685</c:v>
                </c:pt>
                <c:pt idx="1682">
                  <c:v>31.988867347609823</c:v>
                </c:pt>
                <c:pt idx="1683">
                  <c:v>20.732847602297518</c:v>
                </c:pt>
                <c:pt idx="1684">
                  <c:v>63.40921481608261</c:v>
                </c:pt>
                <c:pt idx="1685">
                  <c:v>4.1850633187608075</c:v>
                </c:pt>
                <c:pt idx="1686">
                  <c:v>62.039404920262641</c:v>
                </c:pt>
                <c:pt idx="1687">
                  <c:v>-33.653937603802312</c:v>
                </c:pt>
                <c:pt idx="1688">
                  <c:v>131.46159732057507</c:v>
                </c:pt>
                <c:pt idx="1689">
                  <c:v>22.147510806141089</c:v>
                </c:pt>
                <c:pt idx="1690">
                  <c:v>-16.492936917393781</c:v>
                </c:pt>
                <c:pt idx="1691">
                  <c:v>-15.713392896475858</c:v>
                </c:pt>
                <c:pt idx="1692">
                  <c:v>20.874579056771214</c:v>
                </c:pt>
                <c:pt idx="1693">
                  <c:v>-179.21897893914638</c:v>
                </c:pt>
                <c:pt idx="1694">
                  <c:v>-133.3314178682505</c:v>
                </c:pt>
                <c:pt idx="1695">
                  <c:v>86.899369463680685</c:v>
                </c:pt>
                <c:pt idx="1696">
                  <c:v>71.764177183212254</c:v>
                </c:pt>
                <c:pt idx="1697">
                  <c:v>-14.823290471038739</c:v>
                </c:pt>
                <c:pt idx="1698">
                  <c:v>-7.331054090928717</c:v>
                </c:pt>
                <c:pt idx="1699">
                  <c:v>84.656842932950383</c:v>
                </c:pt>
                <c:pt idx="1700">
                  <c:v>83.385494178398332</c:v>
                </c:pt>
                <c:pt idx="1701">
                  <c:v>-24.295382754469014</c:v>
                </c:pt>
                <c:pt idx="1702">
                  <c:v>-41.722955742148415</c:v>
                </c:pt>
                <c:pt idx="1703">
                  <c:v>-24.196752612363884</c:v>
                </c:pt>
                <c:pt idx="1704">
                  <c:v>-9.6594504123625242</c:v>
                </c:pt>
                <c:pt idx="1705">
                  <c:v>-9.6594504123625242</c:v>
                </c:pt>
                <c:pt idx="1706">
                  <c:v>-24.128777744430121</c:v>
                </c:pt>
                <c:pt idx="1707">
                  <c:v>-2.8895533109933758</c:v>
                </c:pt>
                <c:pt idx="1708">
                  <c:v>-6.3059794289077828</c:v>
                </c:pt>
                <c:pt idx="1709">
                  <c:v>-13.841991222481802</c:v>
                </c:pt>
                <c:pt idx="1710">
                  <c:v>5.6998854377095203</c:v>
                </c:pt>
                <c:pt idx="1711">
                  <c:v>-0.97069323005456021</c:v>
                </c:pt>
                <c:pt idx="1712">
                  <c:v>-48.04253720011976</c:v>
                </c:pt>
                <c:pt idx="1713">
                  <c:v>-51.711511099926206</c:v>
                </c:pt>
                <c:pt idx="1714">
                  <c:v>234.67619218525726</c:v>
                </c:pt>
                <c:pt idx="1715">
                  <c:v>-10.671523702735493</c:v>
                </c:pt>
                <c:pt idx="1716">
                  <c:v>8.1968837047279681</c:v>
                </c:pt>
                <c:pt idx="1717">
                  <c:v>-24.960240149240608</c:v>
                </c:pt>
                <c:pt idx="1718">
                  <c:v>-7.2495577100317163</c:v>
                </c:pt>
                <c:pt idx="1719">
                  <c:v>-53.814174011224445</c:v>
                </c:pt>
                <c:pt idx="1720">
                  <c:v>49.707129664682796</c:v>
                </c:pt>
                <c:pt idx="1721">
                  <c:v>-4.50557371598331</c:v>
                </c:pt>
                <c:pt idx="1722">
                  <c:v>-17.662405138347864</c:v>
                </c:pt>
                <c:pt idx="1723">
                  <c:v>42.677600827579106</c:v>
                </c:pt>
                <c:pt idx="1724">
                  <c:v>-5.4209542716165471</c:v>
                </c:pt>
                <c:pt idx="1725">
                  <c:v>-115.56524352496125</c:v>
                </c:pt>
                <c:pt idx="1726">
                  <c:v>13.19939610702315</c:v>
                </c:pt>
                <c:pt idx="1727">
                  <c:v>10.761806157236572</c:v>
                </c:pt>
                <c:pt idx="1728">
                  <c:v>-127.08282753726314</c:v>
                </c:pt>
                <c:pt idx="1729">
                  <c:v>3.2413465563371062</c:v>
                </c:pt>
                <c:pt idx="1730">
                  <c:v>17.210783650474685</c:v>
                </c:pt>
                <c:pt idx="1731">
                  <c:v>17.210783650474685</c:v>
                </c:pt>
                <c:pt idx="1732">
                  <c:v>-23.372031057311105</c:v>
                </c:pt>
                <c:pt idx="1733">
                  <c:v>-24.512684611117706</c:v>
                </c:pt>
                <c:pt idx="1734">
                  <c:v>18.002133925208049</c:v>
                </c:pt>
                <c:pt idx="1735">
                  <c:v>-8.5561180880257126</c:v>
                </c:pt>
                <c:pt idx="1736">
                  <c:v>25.68966185487827</c:v>
                </c:pt>
                <c:pt idx="1737">
                  <c:v>-13.797104077453191</c:v>
                </c:pt>
                <c:pt idx="1738">
                  <c:v>-8.4909741075967577</c:v>
                </c:pt>
                <c:pt idx="1739">
                  <c:v>6.1679437164231938</c:v>
                </c:pt>
                <c:pt idx="1740">
                  <c:v>30.371839460290161</c:v>
                </c:pt>
                <c:pt idx="1741">
                  <c:v>-24.320524966928549</c:v>
                </c:pt>
                <c:pt idx="1742">
                  <c:v>-25.963771542081588</c:v>
                </c:pt>
                <c:pt idx="1743">
                  <c:v>79.08619008988515</c:v>
                </c:pt>
                <c:pt idx="1744">
                  <c:v>-24.188857144016584</c:v>
                </c:pt>
                <c:pt idx="1745">
                  <c:v>-22.587061544243348</c:v>
                </c:pt>
                <c:pt idx="1746">
                  <c:v>-70.18122163936799</c:v>
                </c:pt>
                <c:pt idx="1747">
                  <c:v>-11.262744161774966</c:v>
                </c:pt>
                <c:pt idx="1748">
                  <c:v>62.862800737309726</c:v>
                </c:pt>
                <c:pt idx="1749">
                  <c:v>43.882825627410583</c:v>
                </c:pt>
                <c:pt idx="1750">
                  <c:v>26.072306835856903</c:v>
                </c:pt>
                <c:pt idx="1751">
                  <c:v>-0.29948899488267283</c:v>
                </c:pt>
                <c:pt idx="1752">
                  <c:v>-19.31845517948706</c:v>
                </c:pt>
                <c:pt idx="1753">
                  <c:v>31.827071972027095</c:v>
                </c:pt>
                <c:pt idx="1754">
                  <c:v>290.60274839320039</c:v>
                </c:pt>
                <c:pt idx="1755">
                  <c:v>-29.372573717998772</c:v>
                </c:pt>
                <c:pt idx="1756">
                  <c:v>-33.647453732752886</c:v>
                </c:pt>
                <c:pt idx="1757">
                  <c:v>77.237034964946673</c:v>
                </c:pt>
                <c:pt idx="1758">
                  <c:v>2.9042343233663375</c:v>
                </c:pt>
                <c:pt idx="1759">
                  <c:v>17.883868677342949</c:v>
                </c:pt>
                <c:pt idx="1760">
                  <c:v>-36.202587884354642</c:v>
                </c:pt>
                <c:pt idx="1761">
                  <c:v>59.360020992210899</c:v>
                </c:pt>
                <c:pt idx="1762">
                  <c:v>-9.922498227418842</c:v>
                </c:pt>
                <c:pt idx="1763">
                  <c:v>-68.153698614955005</c:v>
                </c:pt>
                <c:pt idx="1764">
                  <c:v>-6.5072930661556514</c:v>
                </c:pt>
                <c:pt idx="1765">
                  <c:v>-7.5673398460066359</c:v>
                </c:pt>
                <c:pt idx="1766">
                  <c:v>-15.8208610312593</c:v>
                </c:pt>
                <c:pt idx="1767">
                  <c:v>-11.438551198616787</c:v>
                </c:pt>
                <c:pt idx="1768">
                  <c:v>34.205956773737903</c:v>
                </c:pt>
                <c:pt idx="1769">
                  <c:v>79.207345138625698</c:v>
                </c:pt>
                <c:pt idx="1770">
                  <c:v>-13.177292483064829</c:v>
                </c:pt>
                <c:pt idx="1771">
                  <c:v>16.006376946759772</c:v>
                </c:pt>
                <c:pt idx="1772">
                  <c:v>-0.29838112650722148</c:v>
                </c:pt>
                <c:pt idx="1773">
                  <c:v>-7.7479644153540468</c:v>
                </c:pt>
                <c:pt idx="1774">
                  <c:v>25.510959193844268</c:v>
                </c:pt>
                <c:pt idx="1775">
                  <c:v>-10.082994205066793</c:v>
                </c:pt>
                <c:pt idx="1776">
                  <c:v>-9.0682500095077128</c:v>
                </c:pt>
                <c:pt idx="1777">
                  <c:v>157.88280384465924</c:v>
                </c:pt>
                <c:pt idx="1778">
                  <c:v>-6.3312777346725495</c:v>
                </c:pt>
                <c:pt idx="1779">
                  <c:v>-115.61385869756924</c:v>
                </c:pt>
                <c:pt idx="1780">
                  <c:v>-6.1705113923555395</c:v>
                </c:pt>
                <c:pt idx="1781">
                  <c:v>-18.851856437522443</c:v>
                </c:pt>
                <c:pt idx="1782">
                  <c:v>-18.851856437522443</c:v>
                </c:pt>
                <c:pt idx="1783">
                  <c:v>-20.6970543296618</c:v>
                </c:pt>
                <c:pt idx="1784">
                  <c:v>63.604246793981083</c:v>
                </c:pt>
                <c:pt idx="1785">
                  <c:v>33.987545154229572</c:v>
                </c:pt>
                <c:pt idx="1786">
                  <c:v>-32.720217371883535</c:v>
                </c:pt>
                <c:pt idx="1787">
                  <c:v>51.335864313081174</c:v>
                </c:pt>
                <c:pt idx="1788">
                  <c:v>26.927127462253242</c:v>
                </c:pt>
                <c:pt idx="1789">
                  <c:v>-13.963226590574321</c:v>
                </c:pt>
                <c:pt idx="1790">
                  <c:v>-20.295910587983784</c:v>
                </c:pt>
                <c:pt idx="1791">
                  <c:v>-8.0697529544664572</c:v>
                </c:pt>
                <c:pt idx="1792">
                  <c:v>0.81804582382903646</c:v>
                </c:pt>
                <c:pt idx="1793">
                  <c:v>70.800037929219613</c:v>
                </c:pt>
                <c:pt idx="1794">
                  <c:v>-7.3160771402221858</c:v>
                </c:pt>
                <c:pt idx="1795">
                  <c:v>0.70692762921983787</c:v>
                </c:pt>
                <c:pt idx="1796">
                  <c:v>57.248746016203896</c:v>
                </c:pt>
                <c:pt idx="1797">
                  <c:v>74.71943649222311</c:v>
                </c:pt>
                <c:pt idx="1798">
                  <c:v>21.619600431653744</c:v>
                </c:pt>
                <c:pt idx="1799">
                  <c:v>-12.259818295424258</c:v>
                </c:pt>
                <c:pt idx="1800">
                  <c:v>-14.409995752672064</c:v>
                </c:pt>
                <c:pt idx="1801">
                  <c:v>-12.721324129888389</c:v>
                </c:pt>
                <c:pt idx="1802">
                  <c:v>-1.8077869923659544</c:v>
                </c:pt>
                <c:pt idx="1803">
                  <c:v>-17.077929780333402</c:v>
                </c:pt>
                <c:pt idx="1804">
                  <c:v>-2.0388086748170022</c:v>
                </c:pt>
                <c:pt idx="1805">
                  <c:v>4.2417473012962601</c:v>
                </c:pt>
                <c:pt idx="1806">
                  <c:v>-6.7341162529608614</c:v>
                </c:pt>
                <c:pt idx="1807">
                  <c:v>-4.0799805195333709</c:v>
                </c:pt>
                <c:pt idx="1808">
                  <c:v>40.412494176791967</c:v>
                </c:pt>
                <c:pt idx="1809">
                  <c:v>-5.5775550000575649</c:v>
                </c:pt>
                <c:pt idx="1810">
                  <c:v>38.296457223561738</c:v>
                </c:pt>
                <c:pt idx="1811">
                  <c:v>44.498541378806543</c:v>
                </c:pt>
                <c:pt idx="1812">
                  <c:v>-28.855839997425715</c:v>
                </c:pt>
                <c:pt idx="1813">
                  <c:v>11.613364852442084</c:v>
                </c:pt>
                <c:pt idx="1814">
                  <c:v>-9.9594086825775001</c:v>
                </c:pt>
                <c:pt idx="1815">
                  <c:v>-6.4737224786470886</c:v>
                </c:pt>
                <c:pt idx="1816">
                  <c:v>-25.458958031706707</c:v>
                </c:pt>
                <c:pt idx="1817">
                  <c:v>-14.995723420604305</c:v>
                </c:pt>
                <c:pt idx="1818">
                  <c:v>-9.7028050061938433</c:v>
                </c:pt>
                <c:pt idx="1819">
                  <c:v>55.470249125278478</c:v>
                </c:pt>
                <c:pt idx="1820">
                  <c:v>-13.141850077789018</c:v>
                </c:pt>
                <c:pt idx="1821">
                  <c:v>0.56541427598541782</c:v>
                </c:pt>
                <c:pt idx="1822">
                  <c:v>86.839296456899405</c:v>
                </c:pt>
                <c:pt idx="1823">
                  <c:v>86.830866161373649</c:v>
                </c:pt>
                <c:pt idx="1824">
                  <c:v>41.484218124219218</c:v>
                </c:pt>
                <c:pt idx="1825">
                  <c:v>30.229795638888881</c:v>
                </c:pt>
                <c:pt idx="1826">
                  <c:v>-6.8501389494560945</c:v>
                </c:pt>
                <c:pt idx="1827">
                  <c:v>2.7112234600732599</c:v>
                </c:pt>
                <c:pt idx="1828">
                  <c:v>9.1756039129688798</c:v>
                </c:pt>
                <c:pt idx="1829">
                  <c:v>7.4656303778136701E-2</c:v>
                </c:pt>
                <c:pt idx="1830">
                  <c:v>18.138329985897823</c:v>
                </c:pt>
                <c:pt idx="1831">
                  <c:v>20.05764799709107</c:v>
                </c:pt>
                <c:pt idx="1832">
                  <c:v>-5.8911499038729636</c:v>
                </c:pt>
                <c:pt idx="1833">
                  <c:v>-18.378933157112876</c:v>
                </c:pt>
                <c:pt idx="1834">
                  <c:v>-8.4219572361349631</c:v>
                </c:pt>
                <c:pt idx="1835">
                  <c:v>-13.65693883040707</c:v>
                </c:pt>
                <c:pt idx="1836">
                  <c:v>-76.386806863378069</c:v>
                </c:pt>
                <c:pt idx="1837">
                  <c:v>-1.2053116991684314</c:v>
                </c:pt>
                <c:pt idx="1838">
                  <c:v>-7.0611802194697546</c:v>
                </c:pt>
                <c:pt idx="1839">
                  <c:v>-3.0186582669417468</c:v>
                </c:pt>
                <c:pt idx="1840">
                  <c:v>-3.2904194501585753</c:v>
                </c:pt>
                <c:pt idx="1841">
                  <c:v>-3.2904194501585753</c:v>
                </c:pt>
                <c:pt idx="1842">
                  <c:v>-12.001463044521385</c:v>
                </c:pt>
                <c:pt idx="1843">
                  <c:v>-4.4927011895041744</c:v>
                </c:pt>
                <c:pt idx="1844">
                  <c:v>-23.788170800650438</c:v>
                </c:pt>
                <c:pt idx="1845">
                  <c:v>-3.7090952345872226</c:v>
                </c:pt>
                <c:pt idx="1846">
                  <c:v>-79.870885291824891</c:v>
                </c:pt>
                <c:pt idx="1847">
                  <c:v>-58.857066573217729</c:v>
                </c:pt>
                <c:pt idx="1848">
                  <c:v>11.958586898045763</c:v>
                </c:pt>
                <c:pt idx="1849">
                  <c:v>40.712317000924457</c:v>
                </c:pt>
                <c:pt idx="1850">
                  <c:v>-4.3067687285913721</c:v>
                </c:pt>
                <c:pt idx="1851">
                  <c:v>39.616002009775755</c:v>
                </c:pt>
                <c:pt idx="1852">
                  <c:v>28.336162260448212</c:v>
                </c:pt>
                <c:pt idx="1853">
                  <c:v>-41.064091157195591</c:v>
                </c:pt>
                <c:pt idx="1854">
                  <c:v>23.459552577685095</c:v>
                </c:pt>
                <c:pt idx="1855">
                  <c:v>30.556857027969638</c:v>
                </c:pt>
                <c:pt idx="1856">
                  <c:v>51.237085355213175</c:v>
                </c:pt>
                <c:pt idx="1857">
                  <c:v>33.745737954671029</c:v>
                </c:pt>
                <c:pt idx="1858">
                  <c:v>1.7813913271511899</c:v>
                </c:pt>
                <c:pt idx="1859">
                  <c:v>-7.3457685298380344</c:v>
                </c:pt>
                <c:pt idx="1860">
                  <c:v>9.6892931187074343</c:v>
                </c:pt>
                <c:pt idx="1861">
                  <c:v>-6.0543854028827013</c:v>
                </c:pt>
                <c:pt idx="1862">
                  <c:v>32.370131973676244</c:v>
                </c:pt>
                <c:pt idx="1863">
                  <c:v>-7.0699307909543299</c:v>
                </c:pt>
                <c:pt idx="1864">
                  <c:v>-6.3425131454451424</c:v>
                </c:pt>
                <c:pt idx="1865">
                  <c:v>-12.388855803042697</c:v>
                </c:pt>
                <c:pt idx="1866">
                  <c:v>1.1507735607763666E-2</c:v>
                </c:pt>
                <c:pt idx="1867">
                  <c:v>1.1507735607763666E-2</c:v>
                </c:pt>
                <c:pt idx="1868">
                  <c:v>7.6197885690375653</c:v>
                </c:pt>
                <c:pt idx="1869">
                  <c:v>1.0220376214458977</c:v>
                </c:pt>
                <c:pt idx="1870">
                  <c:v>72.446983820682206</c:v>
                </c:pt>
                <c:pt idx="1871">
                  <c:v>8.0936632963974571</c:v>
                </c:pt>
                <c:pt idx="1872">
                  <c:v>-75.397236695825498</c:v>
                </c:pt>
                <c:pt idx="1873">
                  <c:v>119.60901126441769</c:v>
                </c:pt>
                <c:pt idx="1874">
                  <c:v>119.60901126441769</c:v>
                </c:pt>
                <c:pt idx="1875">
                  <c:v>18.23080867856142</c:v>
                </c:pt>
                <c:pt idx="1876">
                  <c:v>18.23080867856142</c:v>
                </c:pt>
                <c:pt idx="1877">
                  <c:v>35.078350745286123</c:v>
                </c:pt>
                <c:pt idx="1878">
                  <c:v>2.7505805027825954</c:v>
                </c:pt>
                <c:pt idx="1879">
                  <c:v>4.8817689860052615</c:v>
                </c:pt>
                <c:pt idx="1880">
                  <c:v>3.1237677122120004</c:v>
                </c:pt>
                <c:pt idx="1881">
                  <c:v>-14.56475807643281</c:v>
                </c:pt>
                <c:pt idx="1882">
                  <c:v>-3.8132840616520176</c:v>
                </c:pt>
                <c:pt idx="1883">
                  <c:v>-10.594814655774302</c:v>
                </c:pt>
                <c:pt idx="1884">
                  <c:v>279.12547672807688</c:v>
                </c:pt>
                <c:pt idx="1885">
                  <c:v>44.801398987104569</c:v>
                </c:pt>
                <c:pt idx="1886">
                  <c:v>-3.4875886746248006</c:v>
                </c:pt>
                <c:pt idx="1887">
                  <c:v>-4.6994766726779345</c:v>
                </c:pt>
                <c:pt idx="1888">
                  <c:v>5.9684763579892488</c:v>
                </c:pt>
                <c:pt idx="1889">
                  <c:v>-8.9065619149321709</c:v>
                </c:pt>
                <c:pt idx="1890">
                  <c:v>35.873931801199483</c:v>
                </c:pt>
                <c:pt idx="1891">
                  <c:v>35.873931801199483</c:v>
                </c:pt>
                <c:pt idx="1892">
                  <c:v>-1.7686262311310752</c:v>
                </c:pt>
                <c:pt idx="1893">
                  <c:v>-6.6158928335446348</c:v>
                </c:pt>
                <c:pt idx="1894">
                  <c:v>-34.190255170115293</c:v>
                </c:pt>
                <c:pt idx="1895">
                  <c:v>49.481199246462111</c:v>
                </c:pt>
                <c:pt idx="1896">
                  <c:v>-19.588590446742536</c:v>
                </c:pt>
                <c:pt idx="1897">
                  <c:v>38.103625719228823</c:v>
                </c:pt>
                <c:pt idx="1898">
                  <c:v>-4.1551923610670141</c:v>
                </c:pt>
                <c:pt idx="1899">
                  <c:v>-3.5737859252933082</c:v>
                </c:pt>
                <c:pt idx="1900">
                  <c:v>6.9913203462532278</c:v>
                </c:pt>
                <c:pt idx="1901">
                  <c:v>-6.4816965372186894</c:v>
                </c:pt>
                <c:pt idx="1902">
                  <c:v>94.34828504444225</c:v>
                </c:pt>
                <c:pt idx="1903">
                  <c:v>25.697693361267323</c:v>
                </c:pt>
                <c:pt idx="1904">
                  <c:v>30.389142523015241</c:v>
                </c:pt>
                <c:pt idx="1905">
                  <c:v>-6.5782272855363537</c:v>
                </c:pt>
                <c:pt idx="1906">
                  <c:v>2.2063817181953285</c:v>
                </c:pt>
                <c:pt idx="1907">
                  <c:v>0.33266196605878845</c:v>
                </c:pt>
                <c:pt idx="1908">
                  <c:v>-5.1125960073966512</c:v>
                </c:pt>
                <c:pt idx="1909">
                  <c:v>12.147806801422064</c:v>
                </c:pt>
                <c:pt idx="1910">
                  <c:v>4.0140014053722703</c:v>
                </c:pt>
                <c:pt idx="1911">
                  <c:v>-26.634541805281934</c:v>
                </c:pt>
                <c:pt idx="1912">
                  <c:v>15.368165297883527</c:v>
                </c:pt>
                <c:pt idx="1913">
                  <c:v>-1.8106820375195407</c:v>
                </c:pt>
                <c:pt idx="1914">
                  <c:v>-1.1576648586150537</c:v>
                </c:pt>
                <c:pt idx="1915">
                  <c:v>-2.2114504347571828</c:v>
                </c:pt>
                <c:pt idx="1916">
                  <c:v>-1.5031541306033169</c:v>
                </c:pt>
                <c:pt idx="1917">
                  <c:v>-24.565697587111792</c:v>
                </c:pt>
                <c:pt idx="1918">
                  <c:v>30.98598142118874</c:v>
                </c:pt>
                <c:pt idx="1919">
                  <c:v>-4.0270850126227442</c:v>
                </c:pt>
                <c:pt idx="1920">
                  <c:v>-6.5218948086666142</c:v>
                </c:pt>
                <c:pt idx="1921">
                  <c:v>70.143026009421675</c:v>
                </c:pt>
                <c:pt idx="1922">
                  <c:v>1.8012328403863376</c:v>
                </c:pt>
                <c:pt idx="1923">
                  <c:v>-17.76540471083209</c:v>
                </c:pt>
                <c:pt idx="1924">
                  <c:v>30.366553329193501</c:v>
                </c:pt>
                <c:pt idx="1925">
                  <c:v>20.61843305043265</c:v>
                </c:pt>
                <c:pt idx="1926">
                  <c:v>3.7320585751226355E-2</c:v>
                </c:pt>
                <c:pt idx="1927">
                  <c:v>21.65181833450989</c:v>
                </c:pt>
                <c:pt idx="1928">
                  <c:v>-2.8978931152564606</c:v>
                </c:pt>
                <c:pt idx="1929">
                  <c:v>-10.899453581323561</c:v>
                </c:pt>
                <c:pt idx="1930">
                  <c:v>-10.899453581323561</c:v>
                </c:pt>
                <c:pt idx="1931">
                  <c:v>-7.1668112304500848</c:v>
                </c:pt>
                <c:pt idx="1932">
                  <c:v>3.6319628208245187</c:v>
                </c:pt>
                <c:pt idx="1933">
                  <c:v>31.277910156364662</c:v>
                </c:pt>
                <c:pt idx="1934">
                  <c:v>9.6208064235837991</c:v>
                </c:pt>
                <c:pt idx="1935">
                  <c:v>-8.0266529732836869</c:v>
                </c:pt>
                <c:pt idx="1936">
                  <c:v>-8.8082693229121478</c:v>
                </c:pt>
                <c:pt idx="1937">
                  <c:v>31.709784358883748</c:v>
                </c:pt>
                <c:pt idx="1938">
                  <c:v>23.479098551868574</c:v>
                </c:pt>
                <c:pt idx="1939">
                  <c:v>7.9969803769589376</c:v>
                </c:pt>
                <c:pt idx="1940">
                  <c:v>27.614286763303131</c:v>
                </c:pt>
                <c:pt idx="1941">
                  <c:v>-1.1934455386440881</c:v>
                </c:pt>
                <c:pt idx="1942">
                  <c:v>-5.2557606192668676</c:v>
                </c:pt>
                <c:pt idx="1943">
                  <c:v>61.806413298171243</c:v>
                </c:pt>
                <c:pt idx="1944">
                  <c:v>-4.8054504711525032</c:v>
                </c:pt>
                <c:pt idx="1945">
                  <c:v>15.779676893954784</c:v>
                </c:pt>
                <c:pt idx="1946">
                  <c:v>-11.168068748281284</c:v>
                </c:pt>
                <c:pt idx="1947">
                  <c:v>15.058116859600394</c:v>
                </c:pt>
                <c:pt idx="1948">
                  <c:v>-39.383760563921449</c:v>
                </c:pt>
                <c:pt idx="1949">
                  <c:v>0.23264339732494832</c:v>
                </c:pt>
                <c:pt idx="1950">
                  <c:v>11.585212508825654</c:v>
                </c:pt>
                <c:pt idx="1951">
                  <c:v>4.056281520054271</c:v>
                </c:pt>
                <c:pt idx="1952">
                  <c:v>23.258369593132706</c:v>
                </c:pt>
                <c:pt idx="1953">
                  <c:v>0.83175185793822481</c:v>
                </c:pt>
                <c:pt idx="1954">
                  <c:v>22.717003804228984</c:v>
                </c:pt>
                <c:pt idx="1955">
                  <c:v>-5.8889618358832792</c:v>
                </c:pt>
                <c:pt idx="1956">
                  <c:v>-29.266436525310638</c:v>
                </c:pt>
                <c:pt idx="1957">
                  <c:v>-8.4537295359401288</c:v>
                </c:pt>
                <c:pt idx="1958">
                  <c:v>14.701867750474008</c:v>
                </c:pt>
                <c:pt idx="1959">
                  <c:v>1.2574730106777654</c:v>
                </c:pt>
                <c:pt idx="1960">
                  <c:v>-2.2508119954638492</c:v>
                </c:pt>
                <c:pt idx="1961">
                  <c:v>-1.0557024463985292</c:v>
                </c:pt>
                <c:pt idx="1962">
                  <c:v>2.1407697830745027</c:v>
                </c:pt>
                <c:pt idx="1963">
                  <c:v>-9.3718143630790429</c:v>
                </c:pt>
                <c:pt idx="1964">
                  <c:v>-0.17094973947794068</c:v>
                </c:pt>
                <c:pt idx="1965">
                  <c:v>-10.183295203719634</c:v>
                </c:pt>
                <c:pt idx="1966">
                  <c:v>607.67477500438099</c:v>
                </c:pt>
                <c:pt idx="1967">
                  <c:v>5.1506381211125056</c:v>
                </c:pt>
                <c:pt idx="1968">
                  <c:v>41.456771148060746</c:v>
                </c:pt>
                <c:pt idx="1969">
                  <c:v>133.00288293818252</c:v>
                </c:pt>
                <c:pt idx="1970">
                  <c:v>-14.226130632076991</c:v>
                </c:pt>
                <c:pt idx="1971">
                  <c:v>-2.159996225294059</c:v>
                </c:pt>
                <c:pt idx="1972">
                  <c:v>-9.7361438168830716</c:v>
                </c:pt>
                <c:pt idx="1973">
                  <c:v>10.111906150248961</c:v>
                </c:pt>
                <c:pt idx="1974">
                  <c:v>10.111906150248961</c:v>
                </c:pt>
                <c:pt idx="1975">
                  <c:v>18.548502965069407</c:v>
                </c:pt>
                <c:pt idx="1976">
                  <c:v>18.539296891606259</c:v>
                </c:pt>
                <c:pt idx="1977">
                  <c:v>206.76662896801795</c:v>
                </c:pt>
                <c:pt idx="1978">
                  <c:v>142.61873901873992</c:v>
                </c:pt>
                <c:pt idx="1979">
                  <c:v>23.663370115019688</c:v>
                </c:pt>
                <c:pt idx="1980">
                  <c:v>-14.261728713903571</c:v>
                </c:pt>
                <c:pt idx="1981">
                  <c:v>18.716411500187792</c:v>
                </c:pt>
                <c:pt idx="1982">
                  <c:v>2.2996471772375524</c:v>
                </c:pt>
                <c:pt idx="1983">
                  <c:v>18.42158483714752</c:v>
                </c:pt>
                <c:pt idx="1984">
                  <c:v>-6.0289411011733627</c:v>
                </c:pt>
                <c:pt idx="1985">
                  <c:v>37.25532547622177</c:v>
                </c:pt>
                <c:pt idx="1986">
                  <c:v>2.5989887905973834</c:v>
                </c:pt>
                <c:pt idx="1987">
                  <c:v>37.193771110967212</c:v>
                </c:pt>
                <c:pt idx="1988">
                  <c:v>-10.969033043712846</c:v>
                </c:pt>
                <c:pt idx="1989">
                  <c:v>-11.615991042179234</c:v>
                </c:pt>
                <c:pt idx="1990">
                  <c:v>-1.7973793846160913</c:v>
                </c:pt>
                <c:pt idx="1991">
                  <c:v>23.052830675747927</c:v>
                </c:pt>
                <c:pt idx="1992">
                  <c:v>-5.270574234500236</c:v>
                </c:pt>
                <c:pt idx="1993">
                  <c:v>-4.4922843697131514</c:v>
                </c:pt>
                <c:pt idx="1994">
                  <c:v>348.83396364349471</c:v>
                </c:pt>
                <c:pt idx="1995">
                  <c:v>-1.9188293340656184</c:v>
                </c:pt>
                <c:pt idx="1996">
                  <c:v>10.726194696190291</c:v>
                </c:pt>
                <c:pt idx="1997">
                  <c:v>10.726194696190291</c:v>
                </c:pt>
                <c:pt idx="1998">
                  <c:v>11.964284271366735</c:v>
                </c:pt>
                <c:pt idx="1999">
                  <c:v>-2.6395874504847021</c:v>
                </c:pt>
                <c:pt idx="2000">
                  <c:v>-4.8755876746029827</c:v>
                </c:pt>
                <c:pt idx="2001">
                  <c:v>-1.5842144811900889</c:v>
                </c:pt>
                <c:pt idx="2002">
                  <c:v>239.9636921054838</c:v>
                </c:pt>
                <c:pt idx="2003">
                  <c:v>7.279519835653141</c:v>
                </c:pt>
                <c:pt idx="2004">
                  <c:v>1.3287675886149388</c:v>
                </c:pt>
                <c:pt idx="2005">
                  <c:v>-2.4999805417698933</c:v>
                </c:pt>
                <c:pt idx="2006">
                  <c:v>-2.4906937213153442</c:v>
                </c:pt>
                <c:pt idx="2007">
                  <c:v>-3.3344034058040024</c:v>
                </c:pt>
                <c:pt idx="2008">
                  <c:v>34.619986908554814</c:v>
                </c:pt>
                <c:pt idx="2009">
                  <c:v>-2.1365546437491458</c:v>
                </c:pt>
                <c:pt idx="2010">
                  <c:v>-1.149944040950087</c:v>
                </c:pt>
                <c:pt idx="2011">
                  <c:v>26.077429001062409</c:v>
                </c:pt>
                <c:pt idx="2012">
                  <c:v>13.034246963354091</c:v>
                </c:pt>
                <c:pt idx="2013">
                  <c:v>84.617653527917156</c:v>
                </c:pt>
                <c:pt idx="2014">
                  <c:v>45.737581917279101</c:v>
                </c:pt>
                <c:pt idx="2015">
                  <c:v>45.737581917279101</c:v>
                </c:pt>
                <c:pt idx="2016">
                  <c:v>-11.931431236433541</c:v>
                </c:pt>
                <c:pt idx="2017">
                  <c:v>-2.220447556732549</c:v>
                </c:pt>
                <c:pt idx="2018">
                  <c:v>36.542203263838879</c:v>
                </c:pt>
                <c:pt idx="2019">
                  <c:v>8.6016570755797144</c:v>
                </c:pt>
                <c:pt idx="2020">
                  <c:v>18.057356048587181</c:v>
                </c:pt>
                <c:pt idx="2021">
                  <c:v>15.880180769096718</c:v>
                </c:pt>
                <c:pt idx="2022">
                  <c:v>145.64287770570493</c:v>
                </c:pt>
                <c:pt idx="2023">
                  <c:v>2.4494710078335697</c:v>
                </c:pt>
                <c:pt idx="2024">
                  <c:v>3.2198268821671561</c:v>
                </c:pt>
                <c:pt idx="2025">
                  <c:v>75.423392786660784</c:v>
                </c:pt>
                <c:pt idx="2026">
                  <c:v>-1.1628587527135901</c:v>
                </c:pt>
                <c:pt idx="2027">
                  <c:v>7.9237461435217673</c:v>
                </c:pt>
                <c:pt idx="2028">
                  <c:v>2.0033441600913067</c:v>
                </c:pt>
                <c:pt idx="2029">
                  <c:v>17.83911058453414</c:v>
                </c:pt>
                <c:pt idx="2030">
                  <c:v>54.984901917742093</c:v>
                </c:pt>
                <c:pt idx="2031">
                  <c:v>6.926152487871521</c:v>
                </c:pt>
                <c:pt idx="2032">
                  <c:v>38.667744053203336</c:v>
                </c:pt>
                <c:pt idx="2033">
                  <c:v>56.747076886504189</c:v>
                </c:pt>
                <c:pt idx="2034">
                  <c:v>4.399932097104454</c:v>
                </c:pt>
                <c:pt idx="2035">
                  <c:v>36.725066896248073</c:v>
                </c:pt>
                <c:pt idx="2036">
                  <c:v>18.850931184336321</c:v>
                </c:pt>
                <c:pt idx="2037">
                  <c:v>3.688336421977958</c:v>
                </c:pt>
                <c:pt idx="2038">
                  <c:v>5.5296353215526084</c:v>
                </c:pt>
                <c:pt idx="2039">
                  <c:v>0.9740093209237829</c:v>
                </c:pt>
                <c:pt idx="2040">
                  <c:v>28.3248207816189</c:v>
                </c:pt>
                <c:pt idx="2041">
                  <c:v>1.8519460919067552</c:v>
                </c:pt>
                <c:pt idx="2042">
                  <c:v>19.184891996295015</c:v>
                </c:pt>
                <c:pt idx="2043">
                  <c:v>33.618395983735304</c:v>
                </c:pt>
                <c:pt idx="2044">
                  <c:v>-13.932985428241425</c:v>
                </c:pt>
                <c:pt idx="2045">
                  <c:v>-1.4537215703405291</c:v>
                </c:pt>
                <c:pt idx="2046">
                  <c:v>7.0829522282722346</c:v>
                </c:pt>
                <c:pt idx="2047">
                  <c:v>12.715385440325294</c:v>
                </c:pt>
                <c:pt idx="2048">
                  <c:v>17.925006106649725</c:v>
                </c:pt>
                <c:pt idx="2049">
                  <c:v>-3.2651476855739854</c:v>
                </c:pt>
                <c:pt idx="2050">
                  <c:v>-3.2651476855739854</c:v>
                </c:pt>
                <c:pt idx="2051">
                  <c:v>20.948826472244441</c:v>
                </c:pt>
                <c:pt idx="2052">
                  <c:v>4.8303586497262758</c:v>
                </c:pt>
                <c:pt idx="2053">
                  <c:v>15.190129038181196</c:v>
                </c:pt>
                <c:pt idx="2054">
                  <c:v>-3.1385639870968616</c:v>
                </c:pt>
                <c:pt idx="2055">
                  <c:v>-7.6491445844573365</c:v>
                </c:pt>
                <c:pt idx="2056">
                  <c:v>21.6332083635779</c:v>
                </c:pt>
                <c:pt idx="2057">
                  <c:v>-8.6445494934782463</c:v>
                </c:pt>
                <c:pt idx="2058">
                  <c:v>-1.1375212490487017</c:v>
                </c:pt>
                <c:pt idx="2059">
                  <c:v>32.865785051357783</c:v>
                </c:pt>
                <c:pt idx="2060">
                  <c:v>1.6470225295869196</c:v>
                </c:pt>
                <c:pt idx="2061">
                  <c:v>-0.93918566197130449</c:v>
                </c:pt>
                <c:pt idx="2062">
                  <c:v>52.728922451777002</c:v>
                </c:pt>
                <c:pt idx="2063">
                  <c:v>15.150494286197725</c:v>
                </c:pt>
                <c:pt idx="2064">
                  <c:v>-2.1596066452119969</c:v>
                </c:pt>
                <c:pt idx="2065">
                  <c:v>55.885341023670932</c:v>
                </c:pt>
                <c:pt idx="2066">
                  <c:v>37.50436572588216</c:v>
                </c:pt>
                <c:pt idx="2067">
                  <c:v>3.5721599212331354E-3</c:v>
                </c:pt>
                <c:pt idx="2068">
                  <c:v>3.5721599212331354E-3</c:v>
                </c:pt>
                <c:pt idx="2069">
                  <c:v>-1.0844067731439064</c:v>
                </c:pt>
                <c:pt idx="2070">
                  <c:v>-5.274699027550823</c:v>
                </c:pt>
                <c:pt idx="2071">
                  <c:v>13.762734483050608</c:v>
                </c:pt>
                <c:pt idx="2072">
                  <c:v>3.7798729977144325</c:v>
                </c:pt>
                <c:pt idx="2073">
                  <c:v>-2.3194007242159991</c:v>
                </c:pt>
                <c:pt idx="2074">
                  <c:v>177.8235456920207</c:v>
                </c:pt>
                <c:pt idx="2075">
                  <c:v>177.87515487213437</c:v>
                </c:pt>
                <c:pt idx="2076">
                  <c:v>6.5857314457004996</c:v>
                </c:pt>
                <c:pt idx="2077">
                  <c:v>9.8673895040417996</c:v>
                </c:pt>
                <c:pt idx="2078">
                  <c:v>-2.5142763570387761</c:v>
                </c:pt>
                <c:pt idx="2079">
                  <c:v>20.244867041999839</c:v>
                </c:pt>
                <c:pt idx="2080">
                  <c:v>12.557690504059064</c:v>
                </c:pt>
                <c:pt idx="2081">
                  <c:v>12.547628127701408</c:v>
                </c:pt>
                <c:pt idx="2082">
                  <c:v>34.605919823431918</c:v>
                </c:pt>
                <c:pt idx="2083">
                  <c:v>1.0186644741911752</c:v>
                </c:pt>
                <c:pt idx="2084">
                  <c:v>63.183434092146179</c:v>
                </c:pt>
                <c:pt idx="2085">
                  <c:v>-1.2088333289410218</c:v>
                </c:pt>
                <c:pt idx="2086">
                  <c:v>-1.2083291906408937</c:v>
                </c:pt>
                <c:pt idx="2087">
                  <c:v>-2.8696025936787222</c:v>
                </c:pt>
                <c:pt idx="2088">
                  <c:v>3.3008029347711454</c:v>
                </c:pt>
                <c:pt idx="2089">
                  <c:v>1.0678290023227617</c:v>
                </c:pt>
                <c:pt idx="2090">
                  <c:v>3.7669328181774739</c:v>
                </c:pt>
                <c:pt idx="2091">
                  <c:v>65.300207816215789</c:v>
                </c:pt>
                <c:pt idx="2092">
                  <c:v>13.016128972495823</c:v>
                </c:pt>
                <c:pt idx="2093">
                  <c:v>0.35929723616782533</c:v>
                </c:pt>
                <c:pt idx="2094">
                  <c:v>41.528886713405441</c:v>
                </c:pt>
                <c:pt idx="2095">
                  <c:v>0.97821753890999941</c:v>
                </c:pt>
                <c:pt idx="2096">
                  <c:v>2.4112393619578225</c:v>
                </c:pt>
                <c:pt idx="2097">
                  <c:v>-3.0859565948133003</c:v>
                </c:pt>
                <c:pt idx="2098">
                  <c:v>0.64394304624188536</c:v>
                </c:pt>
                <c:pt idx="2099">
                  <c:v>13.072110130732927</c:v>
                </c:pt>
                <c:pt idx="2100">
                  <c:v>13.072110130732927</c:v>
                </c:pt>
                <c:pt idx="2101">
                  <c:v>37.992062757475757</c:v>
                </c:pt>
                <c:pt idx="2102">
                  <c:v>-1.7001377433943252</c:v>
                </c:pt>
                <c:pt idx="2103">
                  <c:v>-1.7822974199189641E-3</c:v>
                </c:pt>
                <c:pt idx="2104">
                  <c:v>1.7729604767802392</c:v>
                </c:pt>
                <c:pt idx="2105">
                  <c:v>-1.7629885418393372</c:v>
                </c:pt>
                <c:pt idx="2106">
                  <c:v>-8.2708832835627888</c:v>
                </c:pt>
                <c:pt idx="2107">
                  <c:v>14.762025306379186</c:v>
                </c:pt>
                <c:pt idx="2108">
                  <c:v>22.492512490305948</c:v>
                </c:pt>
                <c:pt idx="2109">
                  <c:v>3.2502865289672367</c:v>
                </c:pt>
                <c:pt idx="2110">
                  <c:v>-0.7328584871759003</c:v>
                </c:pt>
                <c:pt idx="2111">
                  <c:v>15.875464896254051</c:v>
                </c:pt>
                <c:pt idx="2112">
                  <c:v>-5.3029823913985092</c:v>
                </c:pt>
                <c:pt idx="2113">
                  <c:v>1.7369862957262296</c:v>
                </c:pt>
                <c:pt idx="2114">
                  <c:v>153.492709366795</c:v>
                </c:pt>
                <c:pt idx="2115">
                  <c:v>4.598812579352467</c:v>
                </c:pt>
                <c:pt idx="2116">
                  <c:v>33.758148879021924</c:v>
                </c:pt>
                <c:pt idx="2117">
                  <c:v>-11.52138592833851</c:v>
                </c:pt>
                <c:pt idx="2118">
                  <c:v>-1.282239676966741</c:v>
                </c:pt>
                <c:pt idx="2119">
                  <c:v>-1.282239676966741</c:v>
                </c:pt>
                <c:pt idx="2120">
                  <c:v>191.1312968708221</c:v>
                </c:pt>
                <c:pt idx="2121">
                  <c:v>27.241366804559267</c:v>
                </c:pt>
                <c:pt idx="2122">
                  <c:v>3.6813647660822517</c:v>
                </c:pt>
                <c:pt idx="2123">
                  <c:v>-2.5690258853248369</c:v>
                </c:pt>
                <c:pt idx="2124">
                  <c:v>-2.5690258853248369</c:v>
                </c:pt>
                <c:pt idx="2125">
                  <c:v>12.695011352814673</c:v>
                </c:pt>
                <c:pt idx="2126">
                  <c:v>7.4886466281969417</c:v>
                </c:pt>
                <c:pt idx="2127">
                  <c:v>37.459784282705932</c:v>
                </c:pt>
                <c:pt idx="2128">
                  <c:v>14.669943540981295</c:v>
                </c:pt>
                <c:pt idx="2129">
                  <c:v>67.304716187285791</c:v>
                </c:pt>
                <c:pt idx="2130">
                  <c:v>7.393709815530972</c:v>
                </c:pt>
                <c:pt idx="2131">
                  <c:v>1.8859683891662156</c:v>
                </c:pt>
                <c:pt idx="2132">
                  <c:v>218.02654165299853</c:v>
                </c:pt>
                <c:pt idx="2133">
                  <c:v>12.837929022788897</c:v>
                </c:pt>
                <c:pt idx="2134">
                  <c:v>-1.5160816055999657</c:v>
                </c:pt>
                <c:pt idx="2135">
                  <c:v>23.289619021554849</c:v>
                </c:pt>
                <c:pt idx="2136">
                  <c:v>35.120335818358072</c:v>
                </c:pt>
                <c:pt idx="2137">
                  <c:v>5.8290536395503863E-2</c:v>
                </c:pt>
                <c:pt idx="2138">
                  <c:v>16.932144020928792</c:v>
                </c:pt>
                <c:pt idx="2139">
                  <c:v>15.534032448373104</c:v>
                </c:pt>
                <c:pt idx="2140">
                  <c:v>8.8687566914490397</c:v>
                </c:pt>
                <c:pt idx="2141">
                  <c:v>0</c:v>
                </c:pt>
                <c:pt idx="2142">
                  <c:v>-0.70569287014122839</c:v>
                </c:pt>
                <c:pt idx="2143">
                  <c:v>22.57079108556729</c:v>
                </c:pt>
                <c:pt idx="2144">
                  <c:v>43.026260610437149</c:v>
                </c:pt>
                <c:pt idx="2145">
                  <c:v>29.3584878332139</c:v>
                </c:pt>
                <c:pt idx="2146">
                  <c:v>7.234910533258831</c:v>
                </c:pt>
                <c:pt idx="2147">
                  <c:v>-1.6309506234774371</c:v>
                </c:pt>
                <c:pt idx="2148">
                  <c:v>-1.5236681709168522</c:v>
                </c:pt>
                <c:pt idx="2149">
                  <c:v>62.383227134842222</c:v>
                </c:pt>
                <c:pt idx="2150">
                  <c:v>1.2146331951145533</c:v>
                </c:pt>
                <c:pt idx="2151">
                  <c:v>18.130540657335011</c:v>
                </c:pt>
                <c:pt idx="2152">
                  <c:v>14.591872818159958</c:v>
                </c:pt>
                <c:pt idx="2153">
                  <c:v>51.523846937178874</c:v>
                </c:pt>
                <c:pt idx="2154">
                  <c:v>65.409497527479317</c:v>
                </c:pt>
                <c:pt idx="2155">
                  <c:v>65.414949726557396</c:v>
                </c:pt>
                <c:pt idx="2156">
                  <c:v>65.414949726557396</c:v>
                </c:pt>
                <c:pt idx="2157">
                  <c:v>1.5475507576273431</c:v>
                </c:pt>
                <c:pt idx="2158">
                  <c:v>30.650904134992711</c:v>
                </c:pt>
                <c:pt idx="2159">
                  <c:v>182.11878801384435</c:v>
                </c:pt>
                <c:pt idx="2160">
                  <c:v>182.36992472125058</c:v>
                </c:pt>
                <c:pt idx="2161">
                  <c:v>9.6264481610399466E-2</c:v>
                </c:pt>
                <c:pt idx="2162">
                  <c:v>43.277461621337018</c:v>
                </c:pt>
                <c:pt idx="2163">
                  <c:v>37.81431502664396</c:v>
                </c:pt>
                <c:pt idx="2164">
                  <c:v>28.989162019576273</c:v>
                </c:pt>
                <c:pt idx="2165">
                  <c:v>4.9938144521125167</c:v>
                </c:pt>
                <c:pt idx="2166">
                  <c:v>5.0393876447717858</c:v>
                </c:pt>
                <c:pt idx="2167">
                  <c:v>-1.9849935356591502</c:v>
                </c:pt>
                <c:pt idx="2168">
                  <c:v>5.2807077229200265</c:v>
                </c:pt>
                <c:pt idx="2169">
                  <c:v>17.046993074680806</c:v>
                </c:pt>
                <c:pt idx="2170">
                  <c:v>68.326915550114279</c:v>
                </c:pt>
                <c:pt idx="2171">
                  <c:v>13.817309304210706</c:v>
                </c:pt>
                <c:pt idx="2172">
                  <c:v>23.105485629771906</c:v>
                </c:pt>
                <c:pt idx="2173">
                  <c:v>3.2184259522364829</c:v>
                </c:pt>
                <c:pt idx="2174">
                  <c:v>13.784640285989301</c:v>
                </c:pt>
                <c:pt idx="2175">
                  <c:v>3.0602593219571381</c:v>
                </c:pt>
                <c:pt idx="2176">
                  <c:v>13.797056069267331</c:v>
                </c:pt>
                <c:pt idx="2177">
                  <c:v>10.688822472867358</c:v>
                </c:pt>
                <c:pt idx="2178">
                  <c:v>-1.00685874341446</c:v>
                </c:pt>
                <c:pt idx="2179">
                  <c:v>3.1227097144746212</c:v>
                </c:pt>
                <c:pt idx="2180">
                  <c:v>-2.995497900630931</c:v>
                </c:pt>
                <c:pt idx="2181">
                  <c:v>21.861159370589483</c:v>
                </c:pt>
                <c:pt idx="2182">
                  <c:v>8.5714060809494708</c:v>
                </c:pt>
                <c:pt idx="2183">
                  <c:v>60.945350902718339</c:v>
                </c:pt>
                <c:pt idx="2184">
                  <c:v>7.1728653149200721</c:v>
                </c:pt>
                <c:pt idx="2185">
                  <c:v>17.114971147662629</c:v>
                </c:pt>
                <c:pt idx="2186">
                  <c:v>41.782620467148448</c:v>
                </c:pt>
                <c:pt idx="2187">
                  <c:v>-0.14314663583453544</c:v>
                </c:pt>
                <c:pt idx="2188">
                  <c:v>41.063587216637963</c:v>
                </c:pt>
                <c:pt idx="2189">
                  <c:v>4.0686126653394634</c:v>
                </c:pt>
                <c:pt idx="2190">
                  <c:v>8.4524426136316144</c:v>
                </c:pt>
                <c:pt idx="2191">
                  <c:v>1.4817151880918586</c:v>
                </c:pt>
                <c:pt idx="2192">
                  <c:v>33.640553616052557</c:v>
                </c:pt>
                <c:pt idx="2193">
                  <c:v>-0.57877355707497558</c:v>
                </c:pt>
                <c:pt idx="2194">
                  <c:v>16.990686011808709</c:v>
                </c:pt>
                <c:pt idx="2195">
                  <c:v>0.87942288825336301</c:v>
                </c:pt>
                <c:pt idx="2196">
                  <c:v>9.6457598640279372</c:v>
                </c:pt>
                <c:pt idx="2197">
                  <c:v>-0.65947863083378955</c:v>
                </c:pt>
                <c:pt idx="2198">
                  <c:v>7.5478061180289258</c:v>
                </c:pt>
                <c:pt idx="2199">
                  <c:v>1.3114092626739851</c:v>
                </c:pt>
                <c:pt idx="2200">
                  <c:v>9.5400357559252953</c:v>
                </c:pt>
                <c:pt idx="2201">
                  <c:v>6.7596718995220959</c:v>
                </c:pt>
                <c:pt idx="2202">
                  <c:v>20.390918570551442</c:v>
                </c:pt>
                <c:pt idx="2203">
                  <c:v>46.746077621299975</c:v>
                </c:pt>
                <c:pt idx="2204">
                  <c:v>16.800352277154552</c:v>
                </c:pt>
                <c:pt idx="2205">
                  <c:v>22.105226858244158</c:v>
                </c:pt>
                <c:pt idx="2206">
                  <c:v>21.4478983072323</c:v>
                </c:pt>
                <c:pt idx="2207">
                  <c:v>29.283840669752362</c:v>
                </c:pt>
                <c:pt idx="2208">
                  <c:v>56.285290890090096</c:v>
                </c:pt>
                <c:pt idx="2209">
                  <c:v>9.8667487859824199</c:v>
                </c:pt>
                <c:pt idx="2210">
                  <c:v>33.276406934041191</c:v>
                </c:pt>
                <c:pt idx="2211">
                  <c:v>50.586451496590058</c:v>
                </c:pt>
                <c:pt idx="2212">
                  <c:v>3.1084941966159523</c:v>
                </c:pt>
                <c:pt idx="2213">
                  <c:v>12.013596127985062</c:v>
                </c:pt>
                <c:pt idx="2214">
                  <c:v>36.552801613158415</c:v>
                </c:pt>
                <c:pt idx="2215">
                  <c:v>33.266854476220807</c:v>
                </c:pt>
                <c:pt idx="2216">
                  <c:v>15.798387661648691</c:v>
                </c:pt>
                <c:pt idx="2217">
                  <c:v>12.970955830876827</c:v>
                </c:pt>
                <c:pt idx="2218">
                  <c:v>12.970955830876827</c:v>
                </c:pt>
                <c:pt idx="2219">
                  <c:v>0.85374354697422539</c:v>
                </c:pt>
                <c:pt idx="2220">
                  <c:v>4.0361478036208709</c:v>
                </c:pt>
                <c:pt idx="2221">
                  <c:v>33.356517852601449</c:v>
                </c:pt>
                <c:pt idx="2222">
                  <c:v>0.54478722653835709</c:v>
                </c:pt>
                <c:pt idx="2223">
                  <c:v>0.17162636680335971</c:v>
                </c:pt>
                <c:pt idx="2224">
                  <c:v>28.092157152202795</c:v>
                </c:pt>
                <c:pt idx="2225">
                  <c:v>24.825780846960456</c:v>
                </c:pt>
                <c:pt idx="2226">
                  <c:v>9.0976565863640051E-3</c:v>
                </c:pt>
                <c:pt idx="2227">
                  <c:v>-1.890263512142952E-2</c:v>
                </c:pt>
                <c:pt idx="2228">
                  <c:v>-1.890263512142952E-2</c:v>
                </c:pt>
                <c:pt idx="2229">
                  <c:v>-0.17003472989320559</c:v>
                </c:pt>
                <c:pt idx="2230">
                  <c:v>135.60514638063705</c:v>
                </c:pt>
                <c:pt idx="2231">
                  <c:v>135.60514638063705</c:v>
                </c:pt>
                <c:pt idx="2232">
                  <c:v>8.6410023051094882</c:v>
                </c:pt>
                <c:pt idx="2233">
                  <c:v>71.025581739793338</c:v>
                </c:pt>
                <c:pt idx="2234">
                  <c:v>12.812034423161935</c:v>
                </c:pt>
                <c:pt idx="2235">
                  <c:v>0.21288278752110934</c:v>
                </c:pt>
                <c:pt idx="2236">
                  <c:v>12.226263999923015</c:v>
                </c:pt>
                <c:pt idx="2237">
                  <c:v>19.669749143148429</c:v>
                </c:pt>
                <c:pt idx="2238">
                  <c:v>41.073478351918247</c:v>
                </c:pt>
                <c:pt idx="2239">
                  <c:v>9.7136287147844932E-2</c:v>
                </c:pt>
                <c:pt idx="2240">
                  <c:v>9.9062764465543962E-2</c:v>
                </c:pt>
                <c:pt idx="2241">
                  <c:v>-2.5328052151234206E-2</c:v>
                </c:pt>
                <c:pt idx="2242">
                  <c:v>50.594098930293406</c:v>
                </c:pt>
                <c:pt idx="2243">
                  <c:v>115.23405895329624</c:v>
                </c:pt>
                <c:pt idx="2244">
                  <c:v>1.7377783451547371</c:v>
                </c:pt>
                <c:pt idx="2245">
                  <c:v>27.199169153769411</c:v>
                </c:pt>
                <c:pt idx="2246">
                  <c:v>5.0007216784177171</c:v>
                </c:pt>
                <c:pt idx="2247">
                  <c:v>25.785370056360598</c:v>
                </c:pt>
                <c:pt idx="2248">
                  <c:v>0.15916335730065118</c:v>
                </c:pt>
                <c:pt idx="2249">
                  <c:v>1.5334826129029571</c:v>
                </c:pt>
                <c:pt idx="2250">
                  <c:v>190.99977865137583</c:v>
                </c:pt>
                <c:pt idx="2251">
                  <c:v>50.203742633664511</c:v>
                </c:pt>
                <c:pt idx="2252">
                  <c:v>34.324462065596926</c:v>
                </c:pt>
                <c:pt idx="2253">
                  <c:v>36.58119198835923</c:v>
                </c:pt>
                <c:pt idx="2254">
                  <c:v>6.4129699442263197</c:v>
                </c:pt>
                <c:pt idx="2255">
                  <c:v>-9.7673537485987394E-2</c:v>
                </c:pt>
                <c:pt idx="2256">
                  <c:v>2.3409542397964693</c:v>
                </c:pt>
                <c:pt idx="2257">
                  <c:v>78.339697735732841</c:v>
                </c:pt>
                <c:pt idx="2258">
                  <c:v>1.7073771006700449</c:v>
                </c:pt>
                <c:pt idx="2259">
                  <c:v>23.809856819843557</c:v>
                </c:pt>
                <c:pt idx="2260">
                  <c:v>0.70851801393727698</c:v>
                </c:pt>
                <c:pt idx="2261">
                  <c:v>3.2234071123354746</c:v>
                </c:pt>
                <c:pt idx="2262">
                  <c:v>237.3156116566754</c:v>
                </c:pt>
                <c:pt idx="2263">
                  <c:v>237.3156116566754</c:v>
                </c:pt>
                <c:pt idx="2264">
                  <c:v>7.1502118746441759E-2</c:v>
                </c:pt>
                <c:pt idx="2265">
                  <c:v>484.70380534697438</c:v>
                </c:pt>
                <c:pt idx="2266">
                  <c:v>-0.12061341077129269</c:v>
                </c:pt>
                <c:pt idx="2267">
                  <c:v>2.7432405695968072</c:v>
                </c:pt>
                <c:pt idx="2268">
                  <c:v>19.947033729485213</c:v>
                </c:pt>
                <c:pt idx="2269">
                  <c:v>10.512015760655236</c:v>
                </c:pt>
                <c:pt idx="2270">
                  <c:v>38.18708313075399</c:v>
                </c:pt>
                <c:pt idx="2271">
                  <c:v>7.2261823341019165</c:v>
                </c:pt>
                <c:pt idx="2272">
                  <c:v>10.064648134581279</c:v>
                </c:pt>
                <c:pt idx="2273">
                  <c:v>2.114987200360178</c:v>
                </c:pt>
                <c:pt idx="2274">
                  <c:v>6.9515876112594928</c:v>
                </c:pt>
                <c:pt idx="2275">
                  <c:v>0.10229810534554752</c:v>
                </c:pt>
                <c:pt idx="2276">
                  <c:v>22.626649102917575</c:v>
                </c:pt>
                <c:pt idx="2277">
                  <c:v>41.547090480066103</c:v>
                </c:pt>
                <c:pt idx="2278">
                  <c:v>2.6002645034614309</c:v>
                </c:pt>
                <c:pt idx="2279">
                  <c:v>7.8585157276427848</c:v>
                </c:pt>
                <c:pt idx="2280">
                  <c:v>9.0955432881498322</c:v>
                </c:pt>
                <c:pt idx="2281">
                  <c:v>8.7472514944021516</c:v>
                </c:pt>
                <c:pt idx="2282">
                  <c:v>0.54866108984795858</c:v>
                </c:pt>
                <c:pt idx="2283">
                  <c:v>1.4157814833172639</c:v>
                </c:pt>
                <c:pt idx="2284">
                  <c:v>32.113935697390069</c:v>
                </c:pt>
                <c:pt idx="2285">
                  <c:v>0.85879861392978862</c:v>
                </c:pt>
                <c:pt idx="2286">
                  <c:v>15.50417181943223</c:v>
                </c:pt>
                <c:pt idx="2287">
                  <c:v>15.495550696445086</c:v>
                </c:pt>
                <c:pt idx="2288">
                  <c:v>3.3590609024373892</c:v>
                </c:pt>
                <c:pt idx="2289">
                  <c:v>0.92411612464441939</c:v>
                </c:pt>
                <c:pt idx="2290">
                  <c:v>6.9723053284797478</c:v>
                </c:pt>
                <c:pt idx="2291">
                  <c:v>26.502563416025954</c:v>
                </c:pt>
                <c:pt idx="2292">
                  <c:v>1.1988179575326703</c:v>
                </c:pt>
                <c:pt idx="2293">
                  <c:v>7.8177581909795117</c:v>
                </c:pt>
                <c:pt idx="2294">
                  <c:v>30.196360120680893</c:v>
                </c:pt>
                <c:pt idx="2295">
                  <c:v>6.101264055580188</c:v>
                </c:pt>
                <c:pt idx="2296">
                  <c:v>6.3897838277135577</c:v>
                </c:pt>
                <c:pt idx="2297">
                  <c:v>0.8830072395718932</c:v>
                </c:pt>
                <c:pt idx="2298">
                  <c:v>98.910924356763388</c:v>
                </c:pt>
                <c:pt idx="2299">
                  <c:v>162.80532469732213</c:v>
                </c:pt>
                <c:pt idx="2300">
                  <c:v>6.7983347862219894</c:v>
                </c:pt>
                <c:pt idx="2301">
                  <c:v>0.12662043051923738</c:v>
                </c:pt>
                <c:pt idx="2302">
                  <c:v>11.586153487418091</c:v>
                </c:pt>
                <c:pt idx="2303">
                  <c:v>28.81891600759905</c:v>
                </c:pt>
                <c:pt idx="2304">
                  <c:v>16.157119375758505</c:v>
                </c:pt>
                <c:pt idx="2305">
                  <c:v>4.3705323325051797</c:v>
                </c:pt>
                <c:pt idx="2306">
                  <c:v>56.238092202845735</c:v>
                </c:pt>
                <c:pt idx="2307">
                  <c:v>53.184019164235764</c:v>
                </c:pt>
                <c:pt idx="2308">
                  <c:v>1.3026950635020746</c:v>
                </c:pt>
                <c:pt idx="2309">
                  <c:v>0.91696483840005771</c:v>
                </c:pt>
                <c:pt idx="2310">
                  <c:v>2.1382584714046927E-3</c:v>
                </c:pt>
                <c:pt idx="2311">
                  <c:v>3.1753965688596431</c:v>
                </c:pt>
                <c:pt idx="2312">
                  <c:v>62.777803845474381</c:v>
                </c:pt>
                <c:pt idx="2313">
                  <c:v>3.1906804251071526</c:v>
                </c:pt>
                <c:pt idx="2314">
                  <c:v>0.24370524355283865</c:v>
                </c:pt>
                <c:pt idx="2315">
                  <c:v>18.033330818802423</c:v>
                </c:pt>
                <c:pt idx="2316">
                  <c:v>9.3025012474466031</c:v>
                </c:pt>
                <c:pt idx="2317">
                  <c:v>9.3021271649942765</c:v>
                </c:pt>
                <c:pt idx="2318">
                  <c:v>19.936016871911239</c:v>
                </c:pt>
                <c:pt idx="2319">
                  <c:v>0.93176117962525895</c:v>
                </c:pt>
                <c:pt idx="2320">
                  <c:v>246.81513609625867</c:v>
                </c:pt>
                <c:pt idx="2321">
                  <c:v>1.1027019128484628</c:v>
                </c:pt>
                <c:pt idx="2322">
                  <c:v>1.9388316874334588</c:v>
                </c:pt>
                <c:pt idx="2323">
                  <c:v>10.303706524139455</c:v>
                </c:pt>
                <c:pt idx="2324">
                  <c:v>55.216188962999354</c:v>
                </c:pt>
                <c:pt idx="2325">
                  <c:v>3.7527034345166079</c:v>
                </c:pt>
                <c:pt idx="2326">
                  <c:v>28.481780738292095</c:v>
                </c:pt>
                <c:pt idx="2327">
                  <c:v>2.0990855804429023</c:v>
                </c:pt>
                <c:pt idx="2328">
                  <c:v>25.879833675941274</c:v>
                </c:pt>
                <c:pt idx="2329">
                  <c:v>30.313270943030567</c:v>
                </c:pt>
                <c:pt idx="2330">
                  <c:v>5.0948674937108231</c:v>
                </c:pt>
                <c:pt idx="2331">
                  <c:v>76.96922082982023</c:v>
                </c:pt>
                <c:pt idx="2332">
                  <c:v>14.333829513735411</c:v>
                </c:pt>
                <c:pt idx="2333">
                  <c:v>23.546400626624003</c:v>
                </c:pt>
                <c:pt idx="2334">
                  <c:v>-2.9136623623113349E-2</c:v>
                </c:pt>
                <c:pt idx="2335">
                  <c:v>-2.9136623623113349E-2</c:v>
                </c:pt>
                <c:pt idx="2336">
                  <c:v>198.6819883468514</c:v>
                </c:pt>
                <c:pt idx="2337">
                  <c:v>1.804540347732106</c:v>
                </c:pt>
                <c:pt idx="2338">
                  <c:v>-2.3795500513457614E-2</c:v>
                </c:pt>
                <c:pt idx="2339">
                  <c:v>14.762538746117814</c:v>
                </c:pt>
                <c:pt idx="2340">
                  <c:v>15.705170862916081</c:v>
                </c:pt>
                <c:pt idx="2341">
                  <c:v>19.1717064882606</c:v>
                </c:pt>
                <c:pt idx="2342">
                  <c:v>47.986347866683225</c:v>
                </c:pt>
                <c:pt idx="2343">
                  <c:v>1.3967273265434337</c:v>
                </c:pt>
                <c:pt idx="2344">
                  <c:v>54.330367281466721</c:v>
                </c:pt>
                <c:pt idx="2345">
                  <c:v>54.216775724515429</c:v>
                </c:pt>
                <c:pt idx="2346">
                  <c:v>4.5667007873850887</c:v>
                </c:pt>
                <c:pt idx="2347">
                  <c:v>-0.24852509223449168</c:v>
                </c:pt>
                <c:pt idx="2348">
                  <c:v>17.023680265671011</c:v>
                </c:pt>
                <c:pt idx="2349">
                  <c:v>0</c:v>
                </c:pt>
                <c:pt idx="2350">
                  <c:v>0</c:v>
                </c:pt>
                <c:pt idx="2351">
                  <c:v>16.860692447185095</c:v>
                </c:pt>
                <c:pt idx="2352">
                  <c:v>0.7073993829711821</c:v>
                </c:pt>
                <c:pt idx="2353">
                  <c:v>0.7073993829711821</c:v>
                </c:pt>
                <c:pt idx="2354">
                  <c:v>25.094965879402899</c:v>
                </c:pt>
                <c:pt idx="2355">
                  <c:v>61.792614675479001</c:v>
                </c:pt>
                <c:pt idx="2356">
                  <c:v>4.5876208556987477</c:v>
                </c:pt>
                <c:pt idx="2357">
                  <c:v>-5.083761662734422E-2</c:v>
                </c:pt>
                <c:pt idx="2358">
                  <c:v>0.1493385629909886</c:v>
                </c:pt>
                <c:pt idx="2359">
                  <c:v>1.6426946577314709</c:v>
                </c:pt>
                <c:pt idx="2360">
                  <c:v>1.6426946577314709</c:v>
                </c:pt>
                <c:pt idx="2361">
                  <c:v>8.1144978601518289</c:v>
                </c:pt>
                <c:pt idx="2362">
                  <c:v>0.48949529010612874</c:v>
                </c:pt>
                <c:pt idx="2363">
                  <c:v>18.573060371763873</c:v>
                </c:pt>
                <c:pt idx="2364">
                  <c:v>2.8886316077657281</c:v>
                </c:pt>
                <c:pt idx="2365">
                  <c:v>17.909908909393927</c:v>
                </c:pt>
                <c:pt idx="2366">
                  <c:v>-0.15367762288691977</c:v>
                </c:pt>
                <c:pt idx="2367">
                  <c:v>6.6192434777438445</c:v>
                </c:pt>
                <c:pt idx="2368">
                  <c:v>3.0875386773221241</c:v>
                </c:pt>
                <c:pt idx="2369">
                  <c:v>5.3021849157461967</c:v>
                </c:pt>
                <c:pt idx="2370">
                  <c:v>60.423054205174516</c:v>
                </c:pt>
                <c:pt idx="2371">
                  <c:v>-0.45916453699377557</c:v>
                </c:pt>
                <c:pt idx="2372">
                  <c:v>23.273674875299239</c:v>
                </c:pt>
                <c:pt idx="2373">
                  <c:v>23.259756373581332</c:v>
                </c:pt>
                <c:pt idx="2374">
                  <c:v>2.0672442583642403</c:v>
                </c:pt>
                <c:pt idx="2375">
                  <c:v>23.266677633987381</c:v>
                </c:pt>
                <c:pt idx="2376">
                  <c:v>103.16846605469755</c:v>
                </c:pt>
                <c:pt idx="2377">
                  <c:v>34.322867356069523</c:v>
                </c:pt>
                <c:pt idx="2378">
                  <c:v>55.924999145783438</c:v>
                </c:pt>
                <c:pt idx="2379">
                  <c:v>40.16941726553258</c:v>
                </c:pt>
                <c:pt idx="2380">
                  <c:v>15.068504456986961</c:v>
                </c:pt>
                <c:pt idx="2381">
                  <c:v>3.3830677665919686</c:v>
                </c:pt>
                <c:pt idx="2382">
                  <c:v>2.321678884422782</c:v>
                </c:pt>
                <c:pt idx="2383">
                  <c:v>-0.20421169092020752</c:v>
                </c:pt>
                <c:pt idx="2384">
                  <c:v>-0.39643471492687415</c:v>
                </c:pt>
                <c:pt idx="2385">
                  <c:v>48.48937036473928</c:v>
                </c:pt>
                <c:pt idx="2386">
                  <c:v>4.0509107200695516</c:v>
                </c:pt>
                <c:pt idx="2387">
                  <c:v>17.957013920926556</c:v>
                </c:pt>
                <c:pt idx="2388">
                  <c:v>17.951338591741028</c:v>
                </c:pt>
                <c:pt idx="2389">
                  <c:v>-0.40404497761522823</c:v>
                </c:pt>
                <c:pt idx="2390">
                  <c:v>44.67547880060792</c:v>
                </c:pt>
                <c:pt idx="2391">
                  <c:v>24.137251320250375</c:v>
                </c:pt>
                <c:pt idx="2392">
                  <c:v>10.217683976319506</c:v>
                </c:pt>
                <c:pt idx="2393">
                  <c:v>20.568385156543375</c:v>
                </c:pt>
                <c:pt idx="2394">
                  <c:v>0.23201692057235451</c:v>
                </c:pt>
                <c:pt idx="2395">
                  <c:v>9.7052208600486551</c:v>
                </c:pt>
                <c:pt idx="2396">
                  <c:v>-0.25224165482016375</c:v>
                </c:pt>
                <c:pt idx="2397">
                  <c:v>9.1489269909614848</c:v>
                </c:pt>
                <c:pt idx="2398">
                  <c:v>-0.28199150923496313</c:v>
                </c:pt>
                <c:pt idx="2399">
                  <c:v>10.059518902843733</c:v>
                </c:pt>
                <c:pt idx="2400">
                  <c:v>37.099381740017343</c:v>
                </c:pt>
                <c:pt idx="2401">
                  <c:v>9.792149436535885</c:v>
                </c:pt>
                <c:pt idx="2402">
                  <c:v>-0.13859833863639667</c:v>
                </c:pt>
                <c:pt idx="2403">
                  <c:v>119.00528410619017</c:v>
                </c:pt>
                <c:pt idx="2404">
                  <c:v>1.5219782318656769</c:v>
                </c:pt>
                <c:pt idx="2405">
                  <c:v>-1.3777614918400547</c:v>
                </c:pt>
                <c:pt idx="2406">
                  <c:v>234.92951861031031</c:v>
                </c:pt>
                <c:pt idx="2407">
                  <c:v>4.0972787997247009</c:v>
                </c:pt>
                <c:pt idx="2408">
                  <c:v>13.444351215149009</c:v>
                </c:pt>
                <c:pt idx="2409">
                  <c:v>0.72893085440217975</c:v>
                </c:pt>
                <c:pt idx="2410">
                  <c:v>29.888934050059845</c:v>
                </c:pt>
                <c:pt idx="2411">
                  <c:v>21.336781563352258</c:v>
                </c:pt>
                <c:pt idx="2412">
                  <c:v>12.821296427221633</c:v>
                </c:pt>
                <c:pt idx="2413">
                  <c:v>0.10343039834577344</c:v>
                </c:pt>
                <c:pt idx="2414">
                  <c:v>11.490681327676045</c:v>
                </c:pt>
                <c:pt idx="2415">
                  <c:v>0.87737498795423308</c:v>
                </c:pt>
                <c:pt idx="2416">
                  <c:v>7.6603973348907122</c:v>
                </c:pt>
                <c:pt idx="2417">
                  <c:v>0</c:v>
                </c:pt>
                <c:pt idx="2418">
                  <c:v>2.4580468106556319</c:v>
                </c:pt>
                <c:pt idx="2419">
                  <c:v>8.2123591321295706</c:v>
                </c:pt>
                <c:pt idx="2420">
                  <c:v>-1.0236642885250282</c:v>
                </c:pt>
                <c:pt idx="2421">
                  <c:v>3.9000526426404218</c:v>
                </c:pt>
                <c:pt idx="2422">
                  <c:v>85.668991272539472</c:v>
                </c:pt>
                <c:pt idx="2423">
                  <c:v>61.84008182855375</c:v>
                </c:pt>
                <c:pt idx="2424">
                  <c:v>2.6041641660735459</c:v>
                </c:pt>
                <c:pt idx="2425">
                  <c:v>-1.5490202684984065</c:v>
                </c:pt>
                <c:pt idx="2426">
                  <c:v>-0.28557648605105612</c:v>
                </c:pt>
                <c:pt idx="2427">
                  <c:v>3.0149422132549919</c:v>
                </c:pt>
                <c:pt idx="2428">
                  <c:v>38.334901741896871</c:v>
                </c:pt>
                <c:pt idx="2429">
                  <c:v>12.713005379559606</c:v>
                </c:pt>
                <c:pt idx="2430">
                  <c:v>3.8122797540978648</c:v>
                </c:pt>
                <c:pt idx="2431">
                  <c:v>-0.37488560670951343</c:v>
                </c:pt>
                <c:pt idx="2432">
                  <c:v>-1.4908796807580476</c:v>
                </c:pt>
                <c:pt idx="2433">
                  <c:v>2.5301862672440301</c:v>
                </c:pt>
                <c:pt idx="2434">
                  <c:v>-0.15334499768346549</c:v>
                </c:pt>
                <c:pt idx="2435">
                  <c:v>0.93003491508725133</c:v>
                </c:pt>
                <c:pt idx="2436">
                  <c:v>-1.0211048514791845</c:v>
                </c:pt>
                <c:pt idx="2437">
                  <c:v>21.61770022316643</c:v>
                </c:pt>
                <c:pt idx="2438">
                  <c:v>6.2236405523241505</c:v>
                </c:pt>
                <c:pt idx="2439">
                  <c:v>32.811862114155801</c:v>
                </c:pt>
                <c:pt idx="2440">
                  <c:v>28.000481924937521</c:v>
                </c:pt>
                <c:pt idx="2441">
                  <c:v>-0.73991568390250828</c:v>
                </c:pt>
                <c:pt idx="2442">
                  <c:v>-7.4715363399761828E-2</c:v>
                </c:pt>
                <c:pt idx="2443">
                  <c:v>32.425493020972802</c:v>
                </c:pt>
                <c:pt idx="2444">
                  <c:v>31.689073433139431</c:v>
                </c:pt>
                <c:pt idx="2445">
                  <c:v>6.9203977590634702</c:v>
                </c:pt>
                <c:pt idx="2446">
                  <c:v>7.1706101938589475</c:v>
                </c:pt>
                <c:pt idx="2447">
                  <c:v>99.430530755184961</c:v>
                </c:pt>
                <c:pt idx="2448">
                  <c:v>13.151114664597253</c:v>
                </c:pt>
                <c:pt idx="2449">
                  <c:v>2.4939295418445884</c:v>
                </c:pt>
                <c:pt idx="2450">
                  <c:v>2.0775220800927223</c:v>
                </c:pt>
                <c:pt idx="2451">
                  <c:v>9.412680355243598</c:v>
                </c:pt>
                <c:pt idx="2452">
                  <c:v>37.824513391839865</c:v>
                </c:pt>
                <c:pt idx="2453">
                  <c:v>-0.3623772183121205</c:v>
                </c:pt>
                <c:pt idx="2454">
                  <c:v>0.44553925694148827</c:v>
                </c:pt>
                <c:pt idx="2455">
                  <c:v>2.474070567332296</c:v>
                </c:pt>
                <c:pt idx="2456">
                  <c:v>6.9248620910532761</c:v>
                </c:pt>
                <c:pt idx="2457">
                  <c:v>31.316992078378661</c:v>
                </c:pt>
                <c:pt idx="2458">
                  <c:v>5.656338541585491</c:v>
                </c:pt>
                <c:pt idx="2459">
                  <c:v>48.605886322601258</c:v>
                </c:pt>
                <c:pt idx="2460">
                  <c:v>-0.59219796472898167</c:v>
                </c:pt>
                <c:pt idx="2461">
                  <c:v>0.52629012717377199</c:v>
                </c:pt>
                <c:pt idx="2462">
                  <c:v>1.5798462753293545</c:v>
                </c:pt>
                <c:pt idx="2463">
                  <c:v>-0.91952215846802787</c:v>
                </c:pt>
                <c:pt idx="2464">
                  <c:v>4.7040328145920016</c:v>
                </c:pt>
                <c:pt idx="2465">
                  <c:v>8.9750670796939378</c:v>
                </c:pt>
                <c:pt idx="2466">
                  <c:v>8.7397218144431257</c:v>
                </c:pt>
                <c:pt idx="2467">
                  <c:v>6.7246435181613204</c:v>
                </c:pt>
                <c:pt idx="2468">
                  <c:v>35.804034042175395</c:v>
                </c:pt>
                <c:pt idx="2469">
                  <c:v>0.96898203381312931</c:v>
                </c:pt>
                <c:pt idx="2470">
                  <c:v>13.871211529553111</c:v>
                </c:pt>
                <c:pt idx="2471">
                  <c:v>13.871211529553111</c:v>
                </c:pt>
                <c:pt idx="2472">
                  <c:v>13.843500942491122</c:v>
                </c:pt>
                <c:pt idx="2473">
                  <c:v>13.843500942491122</c:v>
                </c:pt>
                <c:pt idx="2474">
                  <c:v>8.8598604216776824</c:v>
                </c:pt>
                <c:pt idx="2475">
                  <c:v>8.8549198733855281</c:v>
                </c:pt>
                <c:pt idx="2476">
                  <c:v>0.67906053238054398</c:v>
                </c:pt>
                <c:pt idx="2477">
                  <c:v>2.6975316136495286</c:v>
                </c:pt>
                <c:pt idx="2478">
                  <c:v>-0.52988549996424328</c:v>
                </c:pt>
                <c:pt idx="2479">
                  <c:v>8.0941423660461655</c:v>
                </c:pt>
                <c:pt idx="2480">
                  <c:v>-13.812967570430501</c:v>
                </c:pt>
                <c:pt idx="2481">
                  <c:v>3.7245906397514625</c:v>
                </c:pt>
                <c:pt idx="2482">
                  <c:v>68.737207715403898</c:v>
                </c:pt>
                <c:pt idx="2483">
                  <c:v>-1.1189855390797916</c:v>
                </c:pt>
                <c:pt idx="2484">
                  <c:v>7.0726426837525969</c:v>
                </c:pt>
                <c:pt idx="2485">
                  <c:v>6.6158620739313179</c:v>
                </c:pt>
                <c:pt idx="2486">
                  <c:v>12.116165666143022</c:v>
                </c:pt>
                <c:pt idx="2487">
                  <c:v>11.094382806399443</c:v>
                </c:pt>
                <c:pt idx="2488">
                  <c:v>113.84296678184636</c:v>
                </c:pt>
                <c:pt idx="2489">
                  <c:v>22.537407032167966</c:v>
                </c:pt>
                <c:pt idx="2490">
                  <c:v>18.473025095059292</c:v>
                </c:pt>
                <c:pt idx="2491">
                  <c:v>-1.3673378635329263</c:v>
                </c:pt>
                <c:pt idx="2492">
                  <c:v>21.455597051859414</c:v>
                </c:pt>
                <c:pt idx="2493">
                  <c:v>-1.0049860914684245</c:v>
                </c:pt>
                <c:pt idx="2494">
                  <c:v>3.4613378512952337</c:v>
                </c:pt>
                <c:pt idx="2495">
                  <c:v>9.7499965928972276</c:v>
                </c:pt>
                <c:pt idx="2496">
                  <c:v>53.447397784127666</c:v>
                </c:pt>
                <c:pt idx="2497">
                  <c:v>65.491793323693742</c:v>
                </c:pt>
                <c:pt idx="2498">
                  <c:v>8.7959780645803942</c:v>
                </c:pt>
                <c:pt idx="2499">
                  <c:v>10.137546969542186</c:v>
                </c:pt>
                <c:pt idx="2500">
                  <c:v>2.1291249341747762</c:v>
                </c:pt>
                <c:pt idx="2501">
                  <c:v>14.321721751596101</c:v>
                </c:pt>
                <c:pt idx="2502">
                  <c:v>243.08002971945371</c:v>
                </c:pt>
                <c:pt idx="2503">
                  <c:v>0.29910649339063822</c:v>
                </c:pt>
                <c:pt idx="2504">
                  <c:v>0.29910649339063822</c:v>
                </c:pt>
                <c:pt idx="2505">
                  <c:v>-7.8558851621730872</c:v>
                </c:pt>
                <c:pt idx="2506">
                  <c:v>23.714264263645518</c:v>
                </c:pt>
                <c:pt idx="2507">
                  <c:v>-0.83052877381069024</c:v>
                </c:pt>
                <c:pt idx="2508">
                  <c:v>-4.2889317060733267</c:v>
                </c:pt>
                <c:pt idx="2509">
                  <c:v>7.4691508296094694E-2</c:v>
                </c:pt>
                <c:pt idx="2510">
                  <c:v>19.309274897469638</c:v>
                </c:pt>
                <c:pt idx="2511">
                  <c:v>0</c:v>
                </c:pt>
                <c:pt idx="2512">
                  <c:v>3.599210537129756</c:v>
                </c:pt>
                <c:pt idx="2513">
                  <c:v>11.981261105326421</c:v>
                </c:pt>
                <c:pt idx="2514">
                  <c:v>-8.3201513549657129</c:v>
                </c:pt>
                <c:pt idx="2515">
                  <c:v>1.4456817444584236</c:v>
                </c:pt>
                <c:pt idx="2516">
                  <c:v>20.815081545373157</c:v>
                </c:pt>
                <c:pt idx="2517">
                  <c:v>2.3058268621522782</c:v>
                </c:pt>
                <c:pt idx="2518">
                  <c:v>9.4338903922587622</c:v>
                </c:pt>
                <c:pt idx="2519">
                  <c:v>29.907893165468401</c:v>
                </c:pt>
                <c:pt idx="2520">
                  <c:v>72.718831009163907</c:v>
                </c:pt>
                <c:pt idx="2521">
                  <c:v>46.886801462489487</c:v>
                </c:pt>
                <c:pt idx="2522">
                  <c:v>201.97309013982604</c:v>
                </c:pt>
                <c:pt idx="2523">
                  <c:v>0.97086189090897945</c:v>
                </c:pt>
                <c:pt idx="2524">
                  <c:v>63.624551946445571</c:v>
                </c:pt>
                <c:pt idx="2525">
                  <c:v>-1.9666938436682608</c:v>
                </c:pt>
                <c:pt idx="2526">
                  <c:v>-1.2610706873667512</c:v>
                </c:pt>
                <c:pt idx="2527">
                  <c:v>105.1396151787918</c:v>
                </c:pt>
                <c:pt idx="2528">
                  <c:v>15.729475950706245</c:v>
                </c:pt>
                <c:pt idx="2529">
                  <c:v>4.8023780699202199</c:v>
                </c:pt>
                <c:pt idx="2530">
                  <c:v>8.3058759796815504</c:v>
                </c:pt>
                <c:pt idx="2531">
                  <c:v>-1.2500714362412622</c:v>
                </c:pt>
                <c:pt idx="2532">
                  <c:v>8.1368110980403134</c:v>
                </c:pt>
                <c:pt idx="2533">
                  <c:v>-21.652000898277766</c:v>
                </c:pt>
                <c:pt idx="2534">
                  <c:v>-1.6605615270121981E-2</c:v>
                </c:pt>
                <c:pt idx="2535">
                  <c:v>-1.6605615270121981E-2</c:v>
                </c:pt>
                <c:pt idx="2536">
                  <c:v>66.479151188549153</c:v>
                </c:pt>
                <c:pt idx="2537">
                  <c:v>4.8901563108670484E-2</c:v>
                </c:pt>
                <c:pt idx="2538">
                  <c:v>-0.97763521702846035</c:v>
                </c:pt>
                <c:pt idx="2539">
                  <c:v>0.91928533943043356</c:v>
                </c:pt>
                <c:pt idx="2540">
                  <c:v>-1.5120809871796763</c:v>
                </c:pt>
                <c:pt idx="2541">
                  <c:v>9.6638030077950319</c:v>
                </c:pt>
                <c:pt idx="2542">
                  <c:v>1.184369189826574</c:v>
                </c:pt>
                <c:pt idx="2543">
                  <c:v>1.2471926402615052</c:v>
                </c:pt>
                <c:pt idx="2544">
                  <c:v>14.470024470733517</c:v>
                </c:pt>
                <c:pt idx="2545">
                  <c:v>5.7932695100933831</c:v>
                </c:pt>
                <c:pt idx="2546">
                  <c:v>7.4773078513444599E-2</c:v>
                </c:pt>
                <c:pt idx="2547">
                  <c:v>0.6994711653131479</c:v>
                </c:pt>
                <c:pt idx="2548">
                  <c:v>0.91882558474462539</c:v>
                </c:pt>
                <c:pt idx="2549">
                  <c:v>10.179914246275237</c:v>
                </c:pt>
                <c:pt idx="2550">
                  <c:v>11.012718403964179</c:v>
                </c:pt>
                <c:pt idx="2551">
                  <c:v>-2.4207331699326682</c:v>
                </c:pt>
                <c:pt idx="2552">
                  <c:v>-16.221359203963086</c:v>
                </c:pt>
                <c:pt idx="2553">
                  <c:v>-0.3954013724200745</c:v>
                </c:pt>
                <c:pt idx="2554">
                  <c:v>2.8969029085429567</c:v>
                </c:pt>
                <c:pt idx="2555">
                  <c:v>7.4033957109667536</c:v>
                </c:pt>
                <c:pt idx="2556">
                  <c:v>159.35086411495021</c:v>
                </c:pt>
                <c:pt idx="2557">
                  <c:v>2.3166108221855124</c:v>
                </c:pt>
                <c:pt idx="2558">
                  <c:v>5.9057173789533408</c:v>
                </c:pt>
                <c:pt idx="2559">
                  <c:v>-4.602657178757342</c:v>
                </c:pt>
                <c:pt idx="2560">
                  <c:v>5.3107828465908193</c:v>
                </c:pt>
                <c:pt idx="2561">
                  <c:v>-2.7521557632712299</c:v>
                </c:pt>
                <c:pt idx="2562">
                  <c:v>-12.000871451616325</c:v>
                </c:pt>
                <c:pt idx="2563">
                  <c:v>6.657906929955371</c:v>
                </c:pt>
                <c:pt idx="2564">
                  <c:v>6.657906929955371</c:v>
                </c:pt>
                <c:pt idx="2565">
                  <c:v>28.216227459702729</c:v>
                </c:pt>
                <c:pt idx="2566">
                  <c:v>104.09619897392416</c:v>
                </c:pt>
                <c:pt idx="2567">
                  <c:v>-2.352469229347625</c:v>
                </c:pt>
                <c:pt idx="2568">
                  <c:v>-12.984272786954207</c:v>
                </c:pt>
                <c:pt idx="2569">
                  <c:v>54.572528081024736</c:v>
                </c:pt>
                <c:pt idx="2570">
                  <c:v>3.6933104947130619</c:v>
                </c:pt>
                <c:pt idx="2571">
                  <c:v>0.74284709096050439</c:v>
                </c:pt>
                <c:pt idx="2572">
                  <c:v>13.55156290815065</c:v>
                </c:pt>
                <c:pt idx="2573">
                  <c:v>12.071461292580969</c:v>
                </c:pt>
                <c:pt idx="2574">
                  <c:v>8.2940289697649767</c:v>
                </c:pt>
                <c:pt idx="2575">
                  <c:v>14.846434926290057</c:v>
                </c:pt>
                <c:pt idx="2576">
                  <c:v>-0.44118808173263679</c:v>
                </c:pt>
                <c:pt idx="2577">
                  <c:v>-2.0508768863369524</c:v>
                </c:pt>
                <c:pt idx="2578">
                  <c:v>10.055519432716029</c:v>
                </c:pt>
                <c:pt idx="2579">
                  <c:v>-19.331686386195649</c:v>
                </c:pt>
                <c:pt idx="2580">
                  <c:v>-6.1367485987289561</c:v>
                </c:pt>
                <c:pt idx="2581">
                  <c:v>14.480064197319907</c:v>
                </c:pt>
                <c:pt idx="2582">
                  <c:v>12.710974805682326</c:v>
                </c:pt>
                <c:pt idx="2583">
                  <c:v>6.4933284833549232</c:v>
                </c:pt>
                <c:pt idx="2584">
                  <c:v>-1.6631421255904499</c:v>
                </c:pt>
                <c:pt idx="2585">
                  <c:v>-12.137080836455866</c:v>
                </c:pt>
                <c:pt idx="2586">
                  <c:v>-2.6950632967262464</c:v>
                </c:pt>
                <c:pt idx="2587">
                  <c:v>-8.7015064963315609</c:v>
                </c:pt>
                <c:pt idx="2588">
                  <c:v>-2.0516908806031156</c:v>
                </c:pt>
                <c:pt idx="2589">
                  <c:v>91.750768001227627</c:v>
                </c:pt>
                <c:pt idx="2590">
                  <c:v>1.5933456183180346</c:v>
                </c:pt>
                <c:pt idx="2591">
                  <c:v>4.6722122748024795</c:v>
                </c:pt>
                <c:pt idx="2592">
                  <c:v>26.440331155476724</c:v>
                </c:pt>
                <c:pt idx="2593">
                  <c:v>-2.1346757956587012</c:v>
                </c:pt>
                <c:pt idx="2594">
                  <c:v>2.3370287637324152</c:v>
                </c:pt>
                <c:pt idx="2595">
                  <c:v>18.321237983025686</c:v>
                </c:pt>
                <c:pt idx="2596">
                  <c:v>-0.40468707480751448</c:v>
                </c:pt>
                <c:pt idx="2597">
                  <c:v>-0.94577631615678548</c:v>
                </c:pt>
                <c:pt idx="2598">
                  <c:v>0.95443617774786293</c:v>
                </c:pt>
                <c:pt idx="2599">
                  <c:v>2.3106296552084968</c:v>
                </c:pt>
                <c:pt idx="2600">
                  <c:v>-10.061413793061067</c:v>
                </c:pt>
                <c:pt idx="2601">
                  <c:v>-0.67789712693873716</c:v>
                </c:pt>
                <c:pt idx="2602">
                  <c:v>2.7995207959626778</c:v>
                </c:pt>
                <c:pt idx="2603">
                  <c:v>21.591705902773946</c:v>
                </c:pt>
                <c:pt idx="2604">
                  <c:v>-1.5673315553217546</c:v>
                </c:pt>
                <c:pt idx="2605">
                  <c:v>-7.9590456679144514</c:v>
                </c:pt>
                <c:pt idx="2606">
                  <c:v>3.6307266408898236</c:v>
                </c:pt>
                <c:pt idx="2607">
                  <c:v>12.723508268156591</c:v>
                </c:pt>
                <c:pt idx="2608">
                  <c:v>-3.4285090940389149</c:v>
                </c:pt>
                <c:pt idx="2609">
                  <c:v>4.1424862440805938</c:v>
                </c:pt>
                <c:pt idx="2610">
                  <c:v>4.1428688285241249</c:v>
                </c:pt>
                <c:pt idx="2611">
                  <c:v>27.488572813969071</c:v>
                </c:pt>
                <c:pt idx="2612">
                  <c:v>52.948463346941175</c:v>
                </c:pt>
                <c:pt idx="2613">
                  <c:v>38.296616766155857</c:v>
                </c:pt>
                <c:pt idx="2614">
                  <c:v>-1.628203552150286</c:v>
                </c:pt>
                <c:pt idx="2615">
                  <c:v>-16.888779530596825</c:v>
                </c:pt>
                <c:pt idx="2616">
                  <c:v>-4.9202648343360353</c:v>
                </c:pt>
                <c:pt idx="2617">
                  <c:v>11.384651036607705</c:v>
                </c:pt>
                <c:pt idx="2618">
                  <c:v>-44.395541815330567</c:v>
                </c:pt>
                <c:pt idx="2619">
                  <c:v>3.3542989496801843</c:v>
                </c:pt>
                <c:pt idx="2620">
                  <c:v>-11.219946721002279</c:v>
                </c:pt>
                <c:pt idx="2621">
                  <c:v>178.32720163905512</c:v>
                </c:pt>
                <c:pt idx="2622">
                  <c:v>-27.824576064135517</c:v>
                </c:pt>
                <c:pt idx="2623">
                  <c:v>6.7638104270452457</c:v>
                </c:pt>
                <c:pt idx="2624">
                  <c:v>-2.5676541717196546</c:v>
                </c:pt>
                <c:pt idx="2625">
                  <c:v>-0.32304418956476683</c:v>
                </c:pt>
                <c:pt idx="2626">
                  <c:v>-4.4613200302731704</c:v>
                </c:pt>
                <c:pt idx="2627">
                  <c:v>2.0653775501127174</c:v>
                </c:pt>
                <c:pt idx="2628">
                  <c:v>10.117141890827506</c:v>
                </c:pt>
                <c:pt idx="2629">
                  <c:v>4.2396189826198203</c:v>
                </c:pt>
                <c:pt idx="2630">
                  <c:v>-3.3387672318543569</c:v>
                </c:pt>
                <c:pt idx="2631">
                  <c:v>37.73581138344295</c:v>
                </c:pt>
                <c:pt idx="2632">
                  <c:v>8.9602663148132411</c:v>
                </c:pt>
                <c:pt idx="2633">
                  <c:v>0</c:v>
                </c:pt>
                <c:pt idx="2634">
                  <c:v>-6.6758379598377262</c:v>
                </c:pt>
                <c:pt idx="2635">
                  <c:v>8.9003925190160391</c:v>
                </c:pt>
                <c:pt idx="2636">
                  <c:v>7.456734144804738</c:v>
                </c:pt>
                <c:pt idx="2637">
                  <c:v>-3.3405375771117982</c:v>
                </c:pt>
                <c:pt idx="2638">
                  <c:v>-3.18698721664554</c:v>
                </c:pt>
                <c:pt idx="2639">
                  <c:v>8.9663032558018756</c:v>
                </c:pt>
                <c:pt idx="2640">
                  <c:v>-2.9082828572926473</c:v>
                </c:pt>
                <c:pt idx="2641">
                  <c:v>-12.557154060123013</c:v>
                </c:pt>
                <c:pt idx="2642">
                  <c:v>9.2360183711573836</c:v>
                </c:pt>
                <c:pt idx="2643">
                  <c:v>23.415685190475479</c:v>
                </c:pt>
                <c:pt idx="2644">
                  <c:v>11.694398519701913</c:v>
                </c:pt>
                <c:pt idx="2645">
                  <c:v>5.8199607837033689</c:v>
                </c:pt>
                <c:pt idx="2646">
                  <c:v>5.8156333127468116</c:v>
                </c:pt>
                <c:pt idx="2647">
                  <c:v>0.65419166807602291</c:v>
                </c:pt>
                <c:pt idx="2648">
                  <c:v>3.1242019551753568</c:v>
                </c:pt>
                <c:pt idx="2649">
                  <c:v>10.620527396985402</c:v>
                </c:pt>
                <c:pt idx="2650">
                  <c:v>-4.9793247086377113</c:v>
                </c:pt>
                <c:pt idx="2651">
                  <c:v>5.19818490814946</c:v>
                </c:pt>
                <c:pt idx="2652">
                  <c:v>3.9612745358225423</c:v>
                </c:pt>
                <c:pt idx="2653">
                  <c:v>-3.9018288740280194</c:v>
                </c:pt>
                <c:pt idx="2654">
                  <c:v>6.2480539710242144</c:v>
                </c:pt>
                <c:pt idx="2655">
                  <c:v>-5.7899813834232354</c:v>
                </c:pt>
                <c:pt idx="2656">
                  <c:v>5.8110510184253084</c:v>
                </c:pt>
                <c:pt idx="2657">
                  <c:v>5.2469763598428516</c:v>
                </c:pt>
                <c:pt idx="2658">
                  <c:v>14.634181105239355</c:v>
                </c:pt>
                <c:pt idx="2659">
                  <c:v>1.4730804086832909</c:v>
                </c:pt>
                <c:pt idx="2660">
                  <c:v>4.0350650414597053</c:v>
                </c:pt>
                <c:pt idx="2661">
                  <c:v>-48.745590996338599</c:v>
                </c:pt>
                <c:pt idx="2662">
                  <c:v>-31.199822786485985</c:v>
                </c:pt>
                <c:pt idx="2663">
                  <c:v>-4.9443315340193212</c:v>
                </c:pt>
                <c:pt idx="2664">
                  <c:v>4.6472324939145508</c:v>
                </c:pt>
                <c:pt idx="2665">
                  <c:v>-1.2310908890810997E-2</c:v>
                </c:pt>
                <c:pt idx="2666">
                  <c:v>-0.57893320960442762</c:v>
                </c:pt>
                <c:pt idx="2667">
                  <c:v>-2.2446024520580354</c:v>
                </c:pt>
                <c:pt idx="2668">
                  <c:v>-6.5642379366211134</c:v>
                </c:pt>
                <c:pt idx="2669">
                  <c:v>4.437412087971655</c:v>
                </c:pt>
                <c:pt idx="2670">
                  <c:v>0</c:v>
                </c:pt>
                <c:pt idx="2671">
                  <c:v>19.042990123077622</c:v>
                </c:pt>
                <c:pt idx="2672">
                  <c:v>-4.7604985949467711</c:v>
                </c:pt>
                <c:pt idx="2673">
                  <c:v>-14.815341939595442</c:v>
                </c:pt>
                <c:pt idx="2674">
                  <c:v>-2.6679995950136224</c:v>
                </c:pt>
                <c:pt idx="2675">
                  <c:v>-52.856786571485614</c:v>
                </c:pt>
                <c:pt idx="2676">
                  <c:v>16.202812091986857</c:v>
                </c:pt>
                <c:pt idx="2677">
                  <c:v>-1.5962047416965675</c:v>
                </c:pt>
                <c:pt idx="2678">
                  <c:v>8.955680621364376</c:v>
                </c:pt>
                <c:pt idx="2679">
                  <c:v>0.49236376778658969</c:v>
                </c:pt>
                <c:pt idx="2680">
                  <c:v>21.703819025755926</c:v>
                </c:pt>
                <c:pt idx="2681">
                  <c:v>8.7080380478050596</c:v>
                </c:pt>
                <c:pt idx="2682">
                  <c:v>19.225905833267735</c:v>
                </c:pt>
                <c:pt idx="2683">
                  <c:v>19.751642951383108</c:v>
                </c:pt>
                <c:pt idx="2684">
                  <c:v>-3.0434389683783687</c:v>
                </c:pt>
                <c:pt idx="2685">
                  <c:v>-16.46105441282495</c:v>
                </c:pt>
                <c:pt idx="2686">
                  <c:v>-16.46553928476785</c:v>
                </c:pt>
                <c:pt idx="2687">
                  <c:v>-5.5108321460546712</c:v>
                </c:pt>
                <c:pt idx="2688">
                  <c:v>-1.7507401331332486</c:v>
                </c:pt>
                <c:pt idx="2689">
                  <c:v>-16.656056038309419</c:v>
                </c:pt>
                <c:pt idx="2690">
                  <c:v>-1.9136390679428186</c:v>
                </c:pt>
                <c:pt idx="2691">
                  <c:v>-1.9809740802078903</c:v>
                </c:pt>
                <c:pt idx="2692">
                  <c:v>7.2857416838466493</c:v>
                </c:pt>
                <c:pt idx="2693">
                  <c:v>-7.4817142077758652</c:v>
                </c:pt>
                <c:pt idx="2694">
                  <c:v>-9.7235317774104324</c:v>
                </c:pt>
                <c:pt idx="2695">
                  <c:v>-5.1443052765629051</c:v>
                </c:pt>
                <c:pt idx="2696">
                  <c:v>10.83204225566339</c:v>
                </c:pt>
                <c:pt idx="2697">
                  <c:v>-5.0332327803333632</c:v>
                </c:pt>
                <c:pt idx="2698">
                  <c:v>3.6948676512430216</c:v>
                </c:pt>
                <c:pt idx="2699">
                  <c:v>-8.1282795287409755</c:v>
                </c:pt>
                <c:pt idx="2700">
                  <c:v>42.201625581229145</c:v>
                </c:pt>
                <c:pt idx="2701">
                  <c:v>-30.628830080802121</c:v>
                </c:pt>
                <c:pt idx="2702">
                  <c:v>-1.5460738397661913</c:v>
                </c:pt>
                <c:pt idx="2703">
                  <c:v>39.914720735029967</c:v>
                </c:pt>
                <c:pt idx="2704">
                  <c:v>2.8819540423752716</c:v>
                </c:pt>
                <c:pt idx="2705">
                  <c:v>-1.2229334260576294</c:v>
                </c:pt>
                <c:pt idx="2706">
                  <c:v>65.552192769993994</c:v>
                </c:pt>
                <c:pt idx="2707">
                  <c:v>-5.9217696895733587</c:v>
                </c:pt>
                <c:pt idx="2708">
                  <c:v>-4.4072180264495007</c:v>
                </c:pt>
                <c:pt idx="2709">
                  <c:v>38.455079544072795</c:v>
                </c:pt>
                <c:pt idx="2710">
                  <c:v>0.36798631110699698</c:v>
                </c:pt>
                <c:pt idx="2711">
                  <c:v>-2.7409574028967558</c:v>
                </c:pt>
                <c:pt idx="2712">
                  <c:v>19.006874819982599</c:v>
                </c:pt>
                <c:pt idx="2713">
                  <c:v>5.1274944899470034</c:v>
                </c:pt>
                <c:pt idx="2714">
                  <c:v>-8.7522643329509684</c:v>
                </c:pt>
                <c:pt idx="2715">
                  <c:v>-3.8911843857597095</c:v>
                </c:pt>
                <c:pt idx="2716">
                  <c:v>-1.2023213532709041</c:v>
                </c:pt>
                <c:pt idx="2717">
                  <c:v>-0.70818989631618723</c:v>
                </c:pt>
                <c:pt idx="2718">
                  <c:v>-11.659992459008668</c:v>
                </c:pt>
                <c:pt idx="2719">
                  <c:v>-11.080544656723182</c:v>
                </c:pt>
                <c:pt idx="2720">
                  <c:v>12.688161268548326</c:v>
                </c:pt>
                <c:pt idx="2721">
                  <c:v>-14.297301632883849</c:v>
                </c:pt>
                <c:pt idx="2722">
                  <c:v>1.5859679135532023</c:v>
                </c:pt>
                <c:pt idx="2723">
                  <c:v>-46.450859097806671</c:v>
                </c:pt>
                <c:pt idx="2724">
                  <c:v>-32.351534794786552</c:v>
                </c:pt>
                <c:pt idx="2725">
                  <c:v>-0.22627994863824424</c:v>
                </c:pt>
                <c:pt idx="2726">
                  <c:v>-1.8273579785284924</c:v>
                </c:pt>
                <c:pt idx="2727">
                  <c:v>9.5951538163886987</c:v>
                </c:pt>
                <c:pt idx="2728">
                  <c:v>49.32753919110219</c:v>
                </c:pt>
                <c:pt idx="2729">
                  <c:v>-2.9123381229161001</c:v>
                </c:pt>
                <c:pt idx="2730">
                  <c:v>1.4945792017990516</c:v>
                </c:pt>
                <c:pt idx="2731">
                  <c:v>18.474319320359964</c:v>
                </c:pt>
                <c:pt idx="2732">
                  <c:v>1.0942584320496531</c:v>
                </c:pt>
                <c:pt idx="2733">
                  <c:v>-10.926196850764496</c:v>
                </c:pt>
                <c:pt idx="2734">
                  <c:v>12.355396568174049</c:v>
                </c:pt>
                <c:pt idx="2735">
                  <c:v>7.174664282358413</c:v>
                </c:pt>
                <c:pt idx="2736">
                  <c:v>7.2585726692609756</c:v>
                </c:pt>
                <c:pt idx="2737">
                  <c:v>-0.26308884759868084</c:v>
                </c:pt>
                <c:pt idx="2738">
                  <c:v>-3.4928747445192592</c:v>
                </c:pt>
                <c:pt idx="2739">
                  <c:v>-17.16373522104157</c:v>
                </c:pt>
                <c:pt idx="2740">
                  <c:v>-28.377840277248211</c:v>
                </c:pt>
                <c:pt idx="2741">
                  <c:v>6.632944016368211</c:v>
                </c:pt>
                <c:pt idx="2742">
                  <c:v>-5.4748440560046596</c:v>
                </c:pt>
                <c:pt idx="2743">
                  <c:v>-22.990485538053019</c:v>
                </c:pt>
                <c:pt idx="2744">
                  <c:v>-7.5704855644348923</c:v>
                </c:pt>
                <c:pt idx="2745">
                  <c:v>-1.065295407933694</c:v>
                </c:pt>
                <c:pt idx="2746">
                  <c:v>-7.9773241425490387</c:v>
                </c:pt>
                <c:pt idx="2747">
                  <c:v>-6.655429584147182</c:v>
                </c:pt>
                <c:pt idx="2748">
                  <c:v>8.3490996445319521</c:v>
                </c:pt>
                <c:pt idx="2749">
                  <c:v>9.8875047603205051</c:v>
                </c:pt>
                <c:pt idx="2750">
                  <c:v>-5.2760031244282066</c:v>
                </c:pt>
                <c:pt idx="2751">
                  <c:v>16.727878753393686</c:v>
                </c:pt>
                <c:pt idx="2752">
                  <c:v>0.54643199636993689</c:v>
                </c:pt>
                <c:pt idx="2753">
                  <c:v>9.9475507020881828</c:v>
                </c:pt>
                <c:pt idx="2754">
                  <c:v>-24.777642711729111</c:v>
                </c:pt>
                <c:pt idx="2755">
                  <c:v>-8.1131195018940598</c:v>
                </c:pt>
                <c:pt idx="2756">
                  <c:v>-35.963310225563816</c:v>
                </c:pt>
                <c:pt idx="2757">
                  <c:v>-4.3452557117620971</c:v>
                </c:pt>
                <c:pt idx="2758">
                  <c:v>2.9921227595980366</c:v>
                </c:pt>
                <c:pt idx="2759">
                  <c:v>358.72883014020027</c:v>
                </c:pt>
                <c:pt idx="2760">
                  <c:v>8.7133736960082047</c:v>
                </c:pt>
                <c:pt idx="2761">
                  <c:v>-31.320539367900505</c:v>
                </c:pt>
                <c:pt idx="2762">
                  <c:v>-6.374796321427139</c:v>
                </c:pt>
                <c:pt idx="2763">
                  <c:v>11.760442457286382</c:v>
                </c:pt>
                <c:pt idx="2764">
                  <c:v>-6.5241348848255987</c:v>
                </c:pt>
                <c:pt idx="2765">
                  <c:v>-7.6945204584432521</c:v>
                </c:pt>
                <c:pt idx="2766">
                  <c:v>5.5838493782392113</c:v>
                </c:pt>
                <c:pt idx="2767">
                  <c:v>2.3838700351776172</c:v>
                </c:pt>
                <c:pt idx="2768">
                  <c:v>6.779823576147562</c:v>
                </c:pt>
                <c:pt idx="2769">
                  <c:v>-1.2902630135416786</c:v>
                </c:pt>
                <c:pt idx="2770">
                  <c:v>-10.602867985976969</c:v>
                </c:pt>
                <c:pt idx="2771">
                  <c:v>-21.576859398284373</c:v>
                </c:pt>
                <c:pt idx="2772">
                  <c:v>-21.635230020684553</c:v>
                </c:pt>
                <c:pt idx="2773">
                  <c:v>0.34970626705308827</c:v>
                </c:pt>
                <c:pt idx="2774">
                  <c:v>62.68707186063061</c:v>
                </c:pt>
                <c:pt idx="2775">
                  <c:v>4.2717825181338238</c:v>
                </c:pt>
                <c:pt idx="2776">
                  <c:v>9.5874371721697926</c:v>
                </c:pt>
                <c:pt idx="2777">
                  <c:v>1.0239299920609573</c:v>
                </c:pt>
                <c:pt idx="2778">
                  <c:v>-13.993226380774379</c:v>
                </c:pt>
                <c:pt idx="2779">
                  <c:v>-5.4160055342885576</c:v>
                </c:pt>
                <c:pt idx="2780">
                  <c:v>-113.85446221904958</c:v>
                </c:pt>
                <c:pt idx="2781">
                  <c:v>10.645475915580016</c:v>
                </c:pt>
                <c:pt idx="2782">
                  <c:v>-3.504370644497123</c:v>
                </c:pt>
                <c:pt idx="2783">
                  <c:v>4.0794007878301546</c:v>
                </c:pt>
                <c:pt idx="2784">
                  <c:v>-3.5732740045154991</c:v>
                </c:pt>
                <c:pt idx="2785">
                  <c:v>-1.0423006823626824</c:v>
                </c:pt>
                <c:pt idx="2786">
                  <c:v>42.743744752978714</c:v>
                </c:pt>
                <c:pt idx="2787">
                  <c:v>-4.6903338968944874</c:v>
                </c:pt>
                <c:pt idx="2788">
                  <c:v>-1.6212949311140496E-2</c:v>
                </c:pt>
                <c:pt idx="2789">
                  <c:v>9.2680018731768588</c:v>
                </c:pt>
                <c:pt idx="2790">
                  <c:v>-12.493895811668683</c:v>
                </c:pt>
                <c:pt idx="2791">
                  <c:v>-5.9299958209113788</c:v>
                </c:pt>
                <c:pt idx="2792">
                  <c:v>0</c:v>
                </c:pt>
                <c:pt idx="2793">
                  <c:v>9.8783858703424254</c:v>
                </c:pt>
                <c:pt idx="2794">
                  <c:v>-7.9408247342760818</c:v>
                </c:pt>
                <c:pt idx="2795">
                  <c:v>5.9205397044900243</c:v>
                </c:pt>
                <c:pt idx="2796">
                  <c:v>9.2005540136007244</c:v>
                </c:pt>
                <c:pt idx="2797">
                  <c:v>-14.553706866808991</c:v>
                </c:pt>
                <c:pt idx="2798">
                  <c:v>6.2197143563754542</c:v>
                </c:pt>
                <c:pt idx="2799">
                  <c:v>-9.403175402714643</c:v>
                </c:pt>
                <c:pt idx="2800">
                  <c:v>-22.840518011838622</c:v>
                </c:pt>
                <c:pt idx="2801">
                  <c:v>83.689325967284987</c:v>
                </c:pt>
                <c:pt idx="2802">
                  <c:v>-24.736013681162802</c:v>
                </c:pt>
                <c:pt idx="2803">
                  <c:v>1.7000323993381021</c:v>
                </c:pt>
                <c:pt idx="2804">
                  <c:v>-14.885873744781009</c:v>
                </c:pt>
                <c:pt idx="2805">
                  <c:v>-17.73881705709741</c:v>
                </c:pt>
                <c:pt idx="2806">
                  <c:v>5.0597354920730702</c:v>
                </c:pt>
                <c:pt idx="2807">
                  <c:v>27.09169256474885</c:v>
                </c:pt>
                <c:pt idx="2808">
                  <c:v>-8.247794655631111</c:v>
                </c:pt>
                <c:pt idx="2809">
                  <c:v>-10.403228738531656</c:v>
                </c:pt>
                <c:pt idx="2810">
                  <c:v>-28.82232327696218</c:v>
                </c:pt>
                <c:pt idx="2811">
                  <c:v>-52.1891720093004</c:v>
                </c:pt>
                <c:pt idx="2812">
                  <c:v>-94.284673613126898</c:v>
                </c:pt>
                <c:pt idx="2813">
                  <c:v>-10.003204166980524</c:v>
                </c:pt>
                <c:pt idx="2814">
                  <c:v>-29.002666503540063</c:v>
                </c:pt>
                <c:pt idx="2815">
                  <c:v>-2.8780680666855418</c:v>
                </c:pt>
                <c:pt idx="2816">
                  <c:v>-12.861709186481175</c:v>
                </c:pt>
                <c:pt idx="2817">
                  <c:v>30.088648418866242</c:v>
                </c:pt>
                <c:pt idx="2818">
                  <c:v>-8.5665919832655337</c:v>
                </c:pt>
                <c:pt idx="2819">
                  <c:v>-28.687611971819639</c:v>
                </c:pt>
                <c:pt idx="2820">
                  <c:v>16.317700573411756</c:v>
                </c:pt>
                <c:pt idx="2821">
                  <c:v>-5.3791009205626228</c:v>
                </c:pt>
                <c:pt idx="2822">
                  <c:v>-3.4985539833466648</c:v>
                </c:pt>
                <c:pt idx="2823">
                  <c:v>8.6615986104837681</c:v>
                </c:pt>
                <c:pt idx="2824">
                  <c:v>-4.1056535442862332</c:v>
                </c:pt>
                <c:pt idx="2825">
                  <c:v>-12.110600502304504</c:v>
                </c:pt>
                <c:pt idx="2826">
                  <c:v>2.9029314274640079</c:v>
                </c:pt>
                <c:pt idx="2827">
                  <c:v>-24.614254588628242</c:v>
                </c:pt>
                <c:pt idx="2828">
                  <c:v>5.787622239775926</c:v>
                </c:pt>
                <c:pt idx="2829">
                  <c:v>9.2967235011106286</c:v>
                </c:pt>
                <c:pt idx="2830">
                  <c:v>-19.002799004731191</c:v>
                </c:pt>
                <c:pt idx="2831">
                  <c:v>-9.0425731590195664</c:v>
                </c:pt>
                <c:pt idx="2832">
                  <c:v>0</c:v>
                </c:pt>
                <c:pt idx="2833">
                  <c:v>-2.0276296123485076</c:v>
                </c:pt>
                <c:pt idx="2834">
                  <c:v>-29.147265816878971</c:v>
                </c:pt>
                <c:pt idx="2835">
                  <c:v>-8.4783534070374493</c:v>
                </c:pt>
                <c:pt idx="2836">
                  <c:v>0.68265747700552903</c:v>
                </c:pt>
                <c:pt idx="2837">
                  <c:v>7.2981550437027876</c:v>
                </c:pt>
                <c:pt idx="2838">
                  <c:v>-9.6385698917103397</c:v>
                </c:pt>
                <c:pt idx="2839">
                  <c:v>-9.64513770208079</c:v>
                </c:pt>
                <c:pt idx="2840">
                  <c:v>-1.6932105538713251</c:v>
                </c:pt>
                <c:pt idx="2841">
                  <c:v>-14.597549509439817</c:v>
                </c:pt>
                <c:pt idx="2842">
                  <c:v>-39.566049531407351</c:v>
                </c:pt>
                <c:pt idx="2843">
                  <c:v>5.5558777353200304</c:v>
                </c:pt>
                <c:pt idx="2844">
                  <c:v>-152.3690106142179</c:v>
                </c:pt>
                <c:pt idx="2845">
                  <c:v>3.4130003824868775</c:v>
                </c:pt>
                <c:pt idx="2846">
                  <c:v>-19.036081158023471</c:v>
                </c:pt>
                <c:pt idx="2847">
                  <c:v>2.8150158975400794</c:v>
                </c:pt>
                <c:pt idx="2848">
                  <c:v>30.453740027287246</c:v>
                </c:pt>
                <c:pt idx="2849">
                  <c:v>30.453740027287246</c:v>
                </c:pt>
                <c:pt idx="2850">
                  <c:v>13.324857986838605</c:v>
                </c:pt>
                <c:pt idx="2851">
                  <c:v>-9.2553867670016494</c:v>
                </c:pt>
                <c:pt idx="2852">
                  <c:v>-8.8542372121435609</c:v>
                </c:pt>
                <c:pt idx="2853">
                  <c:v>136.48619569638313</c:v>
                </c:pt>
                <c:pt idx="2854">
                  <c:v>142.8167883124172</c:v>
                </c:pt>
                <c:pt idx="2855">
                  <c:v>5.4017273062754398</c:v>
                </c:pt>
                <c:pt idx="2856">
                  <c:v>-9.3967309082172168</c:v>
                </c:pt>
                <c:pt idx="2857">
                  <c:v>-14.440530330519868</c:v>
                </c:pt>
                <c:pt idx="2858">
                  <c:v>1.5253505870852526</c:v>
                </c:pt>
                <c:pt idx="2859">
                  <c:v>-191.35373862026398</c:v>
                </c:pt>
                <c:pt idx="2860">
                  <c:v>-11.680689219847912</c:v>
                </c:pt>
                <c:pt idx="2861">
                  <c:v>2.0840039731955692E-2</c:v>
                </c:pt>
                <c:pt idx="2862">
                  <c:v>-36.607904371813291</c:v>
                </c:pt>
                <c:pt idx="2863">
                  <c:v>46.67190630509689</c:v>
                </c:pt>
                <c:pt idx="2864">
                  <c:v>-1.2833609165202366</c:v>
                </c:pt>
                <c:pt idx="2865">
                  <c:v>-27.953976023564472</c:v>
                </c:pt>
                <c:pt idx="2866">
                  <c:v>-16.990390834894107</c:v>
                </c:pt>
                <c:pt idx="2867">
                  <c:v>-5.0117351740916138</c:v>
                </c:pt>
                <c:pt idx="2868">
                  <c:v>1.0787927407468987</c:v>
                </c:pt>
                <c:pt idx="2869">
                  <c:v>-59.539996114986259</c:v>
                </c:pt>
                <c:pt idx="2870">
                  <c:v>-27.907535170038432</c:v>
                </c:pt>
                <c:pt idx="2871">
                  <c:v>-17.337947223224305</c:v>
                </c:pt>
                <c:pt idx="2872">
                  <c:v>-5.3035368214626155</c:v>
                </c:pt>
                <c:pt idx="2873">
                  <c:v>31.470997535325381</c:v>
                </c:pt>
                <c:pt idx="2874">
                  <c:v>15.408041041101875</c:v>
                </c:pt>
                <c:pt idx="2875">
                  <c:v>10.859360968310003</c:v>
                </c:pt>
                <c:pt idx="2876">
                  <c:v>-4.8822220101440221</c:v>
                </c:pt>
                <c:pt idx="2877">
                  <c:v>-16.511661616922957</c:v>
                </c:pt>
                <c:pt idx="2878">
                  <c:v>-0.90262862523304543</c:v>
                </c:pt>
                <c:pt idx="2879">
                  <c:v>-37.746832645994729</c:v>
                </c:pt>
                <c:pt idx="2880">
                  <c:v>-4.0688513119120255</c:v>
                </c:pt>
                <c:pt idx="2881">
                  <c:v>6.6726989086143282</c:v>
                </c:pt>
                <c:pt idx="2882">
                  <c:v>-10.821046960535257</c:v>
                </c:pt>
                <c:pt idx="2883">
                  <c:v>1.1624932129305006</c:v>
                </c:pt>
                <c:pt idx="2884">
                  <c:v>-27.199630747306674</c:v>
                </c:pt>
                <c:pt idx="2885">
                  <c:v>-2.6561313974766971</c:v>
                </c:pt>
                <c:pt idx="2886">
                  <c:v>-1.9388088698014645</c:v>
                </c:pt>
                <c:pt idx="2887">
                  <c:v>75.827361171204942</c:v>
                </c:pt>
                <c:pt idx="2888">
                  <c:v>8.5325791903777599</c:v>
                </c:pt>
                <c:pt idx="2889">
                  <c:v>-10.439620962067471</c:v>
                </c:pt>
                <c:pt idx="2890">
                  <c:v>-122.08431896550768</c:v>
                </c:pt>
                <c:pt idx="2891">
                  <c:v>-122.08431896550768</c:v>
                </c:pt>
                <c:pt idx="2892">
                  <c:v>-5.247331495521693</c:v>
                </c:pt>
                <c:pt idx="2893">
                  <c:v>7.7957123702315698</c:v>
                </c:pt>
                <c:pt idx="2894">
                  <c:v>-1.0071159907223801</c:v>
                </c:pt>
                <c:pt idx="2895">
                  <c:v>29.134877533039649</c:v>
                </c:pt>
                <c:pt idx="2896">
                  <c:v>-32.879579777034813</c:v>
                </c:pt>
                <c:pt idx="2897">
                  <c:v>-18.520035972563999</c:v>
                </c:pt>
                <c:pt idx="2898">
                  <c:v>-11.904373627602371</c:v>
                </c:pt>
                <c:pt idx="2899">
                  <c:v>-24.207876304315786</c:v>
                </c:pt>
                <c:pt idx="2900">
                  <c:v>-5.1719044387929882</c:v>
                </c:pt>
                <c:pt idx="2901">
                  <c:v>-10.937919212132433</c:v>
                </c:pt>
                <c:pt idx="2902">
                  <c:v>-0.3435155298289928</c:v>
                </c:pt>
                <c:pt idx="2903">
                  <c:v>-0.34117841655045289</c:v>
                </c:pt>
                <c:pt idx="2904">
                  <c:v>-6.2048316397980177</c:v>
                </c:pt>
                <c:pt idx="2905">
                  <c:v>0.43624812778814609</c:v>
                </c:pt>
                <c:pt idx="2906">
                  <c:v>45.186781907970897</c:v>
                </c:pt>
                <c:pt idx="2907">
                  <c:v>-21.381221766472809</c:v>
                </c:pt>
                <c:pt idx="2908">
                  <c:v>-33.003120829715854</c:v>
                </c:pt>
                <c:pt idx="2909">
                  <c:v>-12.944687913985755</c:v>
                </c:pt>
                <c:pt idx="2910">
                  <c:v>-36.353799729639228</c:v>
                </c:pt>
                <c:pt idx="2911">
                  <c:v>8.762025305952589</c:v>
                </c:pt>
                <c:pt idx="2912">
                  <c:v>-0.55024120251797859</c:v>
                </c:pt>
                <c:pt idx="2913">
                  <c:v>-1.282691316755926</c:v>
                </c:pt>
                <c:pt idx="2914">
                  <c:v>115.63224358104837</c:v>
                </c:pt>
                <c:pt idx="2915">
                  <c:v>-7.7721571259571176</c:v>
                </c:pt>
                <c:pt idx="2916">
                  <c:v>-67.580692753243071</c:v>
                </c:pt>
                <c:pt idx="2917">
                  <c:v>68.733143104297042</c:v>
                </c:pt>
                <c:pt idx="2918">
                  <c:v>-6.4957511869273841</c:v>
                </c:pt>
                <c:pt idx="2919">
                  <c:v>-15.374317291395693</c:v>
                </c:pt>
                <c:pt idx="2920">
                  <c:v>0</c:v>
                </c:pt>
                <c:pt idx="2921">
                  <c:v>-2.3328926696583636</c:v>
                </c:pt>
                <c:pt idx="2922">
                  <c:v>-19.048697086980944</c:v>
                </c:pt>
                <c:pt idx="2923">
                  <c:v>7.6447839368073218</c:v>
                </c:pt>
                <c:pt idx="2924">
                  <c:v>-4.7894344758790304</c:v>
                </c:pt>
                <c:pt idx="2925">
                  <c:v>4.4807553453155666</c:v>
                </c:pt>
                <c:pt idx="2926">
                  <c:v>-51.808274876615911</c:v>
                </c:pt>
                <c:pt idx="2927">
                  <c:v>-10.818414748458643</c:v>
                </c:pt>
                <c:pt idx="2928">
                  <c:v>-9.0710300344370065</c:v>
                </c:pt>
                <c:pt idx="2929">
                  <c:v>-4.4111225838241062</c:v>
                </c:pt>
                <c:pt idx="2930">
                  <c:v>-1.2226928177220777</c:v>
                </c:pt>
                <c:pt idx="2931">
                  <c:v>-30.274305188256182</c:v>
                </c:pt>
                <c:pt idx="2932">
                  <c:v>-1.0467368950869831</c:v>
                </c:pt>
                <c:pt idx="2933">
                  <c:v>2.3005370393973728</c:v>
                </c:pt>
                <c:pt idx="2934">
                  <c:v>27.412023240654957</c:v>
                </c:pt>
                <c:pt idx="2935">
                  <c:v>-59.32488569840072</c:v>
                </c:pt>
                <c:pt idx="2936">
                  <c:v>-11.52875649787658</c:v>
                </c:pt>
                <c:pt idx="2937">
                  <c:v>-10.95659173736008</c:v>
                </c:pt>
                <c:pt idx="2938">
                  <c:v>-29.592188479684516</c:v>
                </c:pt>
                <c:pt idx="2939">
                  <c:v>-3.4202985572962294</c:v>
                </c:pt>
                <c:pt idx="2940">
                  <c:v>12.061897864719832</c:v>
                </c:pt>
                <c:pt idx="2941">
                  <c:v>-23.974075515208874</c:v>
                </c:pt>
                <c:pt idx="2942">
                  <c:v>-14.948901240364549</c:v>
                </c:pt>
                <c:pt idx="2943">
                  <c:v>-1.8508919469504204</c:v>
                </c:pt>
                <c:pt idx="2944">
                  <c:v>3.0750853537780114</c:v>
                </c:pt>
                <c:pt idx="2945">
                  <c:v>-15.506314260763268</c:v>
                </c:pt>
                <c:pt idx="2946">
                  <c:v>-0.69774111720635856</c:v>
                </c:pt>
                <c:pt idx="2947">
                  <c:v>-11.155534917313602</c:v>
                </c:pt>
                <c:pt idx="2948">
                  <c:v>-59.966139989029493</c:v>
                </c:pt>
                <c:pt idx="2949">
                  <c:v>16.258814784368163</c:v>
                </c:pt>
                <c:pt idx="2950">
                  <c:v>-21.869238343881655</c:v>
                </c:pt>
                <c:pt idx="2951">
                  <c:v>-31.280887054514064</c:v>
                </c:pt>
                <c:pt idx="2952">
                  <c:v>-15.870173875132796</c:v>
                </c:pt>
                <c:pt idx="2953">
                  <c:v>-1.2212342273977623</c:v>
                </c:pt>
                <c:pt idx="2954">
                  <c:v>-14.131962133289939</c:v>
                </c:pt>
                <c:pt idx="2955">
                  <c:v>-3.0301950630783159</c:v>
                </c:pt>
                <c:pt idx="2956">
                  <c:v>-14.653215937775345</c:v>
                </c:pt>
                <c:pt idx="2957">
                  <c:v>1.4972705900471921</c:v>
                </c:pt>
                <c:pt idx="2958">
                  <c:v>-9.9678103061732219</c:v>
                </c:pt>
                <c:pt idx="2959">
                  <c:v>-24.973985037471003</c:v>
                </c:pt>
                <c:pt idx="2960">
                  <c:v>31.938547748033152</c:v>
                </c:pt>
                <c:pt idx="2961">
                  <c:v>-2.5404102540414351</c:v>
                </c:pt>
                <c:pt idx="2962">
                  <c:v>-0.59644336140870302</c:v>
                </c:pt>
                <c:pt idx="2963">
                  <c:v>-76.073604150200907</c:v>
                </c:pt>
                <c:pt idx="2964">
                  <c:v>16.511332491418237</c:v>
                </c:pt>
                <c:pt idx="2965">
                  <c:v>-472.54872811601939</c:v>
                </c:pt>
                <c:pt idx="2966">
                  <c:v>-39.922159211411277</c:v>
                </c:pt>
                <c:pt idx="2967">
                  <c:v>7.7833216603926436</c:v>
                </c:pt>
                <c:pt idx="2968">
                  <c:v>-14.221221670751492</c:v>
                </c:pt>
                <c:pt idx="2969">
                  <c:v>-166.28459865935858</c:v>
                </c:pt>
                <c:pt idx="2970">
                  <c:v>-0.37675541114598549</c:v>
                </c:pt>
                <c:pt idx="2971">
                  <c:v>-39.096801761237515</c:v>
                </c:pt>
                <c:pt idx="2972">
                  <c:v>-7.60822562790952</c:v>
                </c:pt>
                <c:pt idx="2973">
                  <c:v>-55.345216987459352</c:v>
                </c:pt>
                <c:pt idx="2974">
                  <c:v>-14.385767695781531</c:v>
                </c:pt>
                <c:pt idx="2975">
                  <c:v>-18.224612613604254</c:v>
                </c:pt>
                <c:pt idx="2976">
                  <c:v>-81.222751186484828</c:v>
                </c:pt>
                <c:pt idx="2977">
                  <c:v>-14.249197036006487</c:v>
                </c:pt>
                <c:pt idx="2978">
                  <c:v>15.414525519461439</c:v>
                </c:pt>
                <c:pt idx="2979">
                  <c:v>37.563826564220037</c:v>
                </c:pt>
                <c:pt idx="2980">
                  <c:v>-13.005256512010147</c:v>
                </c:pt>
                <c:pt idx="2981">
                  <c:v>-30.640560311293108</c:v>
                </c:pt>
                <c:pt idx="2982">
                  <c:v>-13.424348783638855</c:v>
                </c:pt>
                <c:pt idx="2983">
                  <c:v>-14.141902640619593</c:v>
                </c:pt>
                <c:pt idx="2984">
                  <c:v>-12.109046897988236</c:v>
                </c:pt>
                <c:pt idx="2985">
                  <c:v>-31.351823392159272</c:v>
                </c:pt>
                <c:pt idx="2986">
                  <c:v>-51.904318861936183</c:v>
                </c:pt>
                <c:pt idx="2987">
                  <c:v>-4.1372668699625192</c:v>
                </c:pt>
                <c:pt idx="2988">
                  <c:v>-79.195973787153889</c:v>
                </c:pt>
                <c:pt idx="2989">
                  <c:v>-6.3349523513630022</c:v>
                </c:pt>
                <c:pt idx="2990">
                  <c:v>-6.3349523513630022</c:v>
                </c:pt>
                <c:pt idx="2991">
                  <c:v>-243.73102981308236</c:v>
                </c:pt>
                <c:pt idx="2992">
                  <c:v>-53.057463683237614</c:v>
                </c:pt>
                <c:pt idx="2993">
                  <c:v>-6.8410204242415116</c:v>
                </c:pt>
                <c:pt idx="2994">
                  <c:v>-9.8796401138462286</c:v>
                </c:pt>
                <c:pt idx="2995">
                  <c:v>24.680457596184326</c:v>
                </c:pt>
                <c:pt idx="2996">
                  <c:v>28.252588355156625</c:v>
                </c:pt>
                <c:pt idx="2997">
                  <c:v>-31.908061313000754</c:v>
                </c:pt>
                <c:pt idx="2998">
                  <c:v>-62.9163444535669</c:v>
                </c:pt>
                <c:pt idx="2999">
                  <c:v>-5.0457180248784814</c:v>
                </c:pt>
                <c:pt idx="3000">
                  <c:v>1.6411585635161345</c:v>
                </c:pt>
                <c:pt idx="3001">
                  <c:v>15.719938795144611</c:v>
                </c:pt>
                <c:pt idx="3002">
                  <c:v>-58.559920303009207</c:v>
                </c:pt>
                <c:pt idx="3003">
                  <c:v>-35.674129612709919</c:v>
                </c:pt>
                <c:pt idx="3004">
                  <c:v>-102.52147729723815</c:v>
                </c:pt>
                <c:pt idx="3005">
                  <c:v>13.772558377577466</c:v>
                </c:pt>
                <c:pt idx="3006">
                  <c:v>7.7644643928226813</c:v>
                </c:pt>
                <c:pt idx="3007">
                  <c:v>-55.970558381860506</c:v>
                </c:pt>
                <c:pt idx="3008">
                  <c:v>4.4202377195769111</c:v>
                </c:pt>
                <c:pt idx="3009">
                  <c:v>-51.399485313628482</c:v>
                </c:pt>
                <c:pt idx="3010">
                  <c:v>-29.453192654316513</c:v>
                </c:pt>
                <c:pt idx="3011">
                  <c:v>-10.277351670222192</c:v>
                </c:pt>
                <c:pt idx="3012">
                  <c:v>18.294961109796642</c:v>
                </c:pt>
                <c:pt idx="3013">
                  <c:v>-6.4049434969800609</c:v>
                </c:pt>
                <c:pt idx="3014">
                  <c:v>-8.2812592979141382</c:v>
                </c:pt>
                <c:pt idx="3015">
                  <c:v>-121.67985026339971</c:v>
                </c:pt>
                <c:pt idx="3016">
                  <c:v>4.4056251346194388</c:v>
                </c:pt>
                <c:pt idx="3017">
                  <c:v>-31.564565944388303</c:v>
                </c:pt>
                <c:pt idx="3018">
                  <c:v>15.115011276558073</c:v>
                </c:pt>
                <c:pt idx="3019">
                  <c:v>13.274297812094986</c:v>
                </c:pt>
                <c:pt idx="3020">
                  <c:v>-105.81402231488708</c:v>
                </c:pt>
                <c:pt idx="3021">
                  <c:v>-16.257583874968073</c:v>
                </c:pt>
                <c:pt idx="3022">
                  <c:v>29.649396447688346</c:v>
                </c:pt>
                <c:pt idx="3023">
                  <c:v>-25.473180395115456</c:v>
                </c:pt>
                <c:pt idx="3024">
                  <c:v>1.0490957438480228</c:v>
                </c:pt>
                <c:pt idx="3025">
                  <c:v>-13.356563315099031</c:v>
                </c:pt>
                <c:pt idx="3026">
                  <c:v>-79.24501595304821</c:v>
                </c:pt>
                <c:pt idx="3027">
                  <c:v>7.0179099863376457</c:v>
                </c:pt>
                <c:pt idx="3028">
                  <c:v>4.1340411660187364</c:v>
                </c:pt>
                <c:pt idx="3029">
                  <c:v>-41.185853301631774</c:v>
                </c:pt>
                <c:pt idx="3030">
                  <c:v>-2.4005331639902847</c:v>
                </c:pt>
                <c:pt idx="3031">
                  <c:v>-40.543846342245878</c:v>
                </c:pt>
                <c:pt idx="3032">
                  <c:v>-48.321665586523565</c:v>
                </c:pt>
                <c:pt idx="3033">
                  <c:v>17.225743244680984</c:v>
                </c:pt>
                <c:pt idx="3034">
                  <c:v>3.8504420161463693</c:v>
                </c:pt>
                <c:pt idx="3035">
                  <c:v>29.951916767712692</c:v>
                </c:pt>
                <c:pt idx="3036">
                  <c:v>-24.86598865344391</c:v>
                </c:pt>
                <c:pt idx="3037">
                  <c:v>2.4159528049316243</c:v>
                </c:pt>
                <c:pt idx="3038">
                  <c:v>0</c:v>
                </c:pt>
                <c:pt idx="3039">
                  <c:v>-4.9650476710065101</c:v>
                </c:pt>
                <c:pt idx="3040">
                  <c:v>-6.2582119431887877</c:v>
                </c:pt>
                <c:pt idx="3041">
                  <c:v>-18.076186307150337</c:v>
                </c:pt>
                <c:pt idx="3042">
                  <c:v>-29.4301163201078</c:v>
                </c:pt>
                <c:pt idx="3043">
                  <c:v>2.4697016035222372</c:v>
                </c:pt>
                <c:pt idx="3044">
                  <c:v>-6.074444955225256</c:v>
                </c:pt>
                <c:pt idx="3045">
                  <c:v>-3.7616920080557277</c:v>
                </c:pt>
                <c:pt idx="3046">
                  <c:v>-52.711751883879749</c:v>
                </c:pt>
                <c:pt idx="3047">
                  <c:v>-11.783655646923469</c:v>
                </c:pt>
                <c:pt idx="3048">
                  <c:v>-45.39775541269708</c:v>
                </c:pt>
                <c:pt idx="3049">
                  <c:v>-9.4754485565696562</c:v>
                </c:pt>
                <c:pt idx="3050">
                  <c:v>1.6699439642373444</c:v>
                </c:pt>
                <c:pt idx="3051">
                  <c:v>12.544489185014363</c:v>
                </c:pt>
                <c:pt idx="3052">
                  <c:v>7.3695312436704361</c:v>
                </c:pt>
                <c:pt idx="3053">
                  <c:v>0.34094535140501975</c:v>
                </c:pt>
                <c:pt idx="3054">
                  <c:v>4.8920523076702445</c:v>
                </c:pt>
                <c:pt idx="3055">
                  <c:v>-101.67231362447347</c:v>
                </c:pt>
                <c:pt idx="3056">
                  <c:v>0.41007155742000995</c:v>
                </c:pt>
                <c:pt idx="3057">
                  <c:v>-26.300391511962616</c:v>
                </c:pt>
                <c:pt idx="3058">
                  <c:v>-28.071545587748567</c:v>
                </c:pt>
                <c:pt idx="3059">
                  <c:v>-11.870508797791576</c:v>
                </c:pt>
                <c:pt idx="3060">
                  <c:v>2.1485209824691593</c:v>
                </c:pt>
                <c:pt idx="3061">
                  <c:v>2.710180566736073</c:v>
                </c:pt>
                <c:pt idx="3062">
                  <c:v>14.822865553099083</c:v>
                </c:pt>
                <c:pt idx="3063">
                  <c:v>0.16600331200603605</c:v>
                </c:pt>
                <c:pt idx="3064">
                  <c:v>-89.533075984114717</c:v>
                </c:pt>
                <c:pt idx="3065">
                  <c:v>-28.725940065063671</c:v>
                </c:pt>
                <c:pt idx="3066">
                  <c:v>3.3692894201045034</c:v>
                </c:pt>
                <c:pt idx="3067">
                  <c:v>14.187154868979016</c:v>
                </c:pt>
                <c:pt idx="3068">
                  <c:v>-21.067585801640305</c:v>
                </c:pt>
                <c:pt idx="3069">
                  <c:v>14.374936486648613</c:v>
                </c:pt>
                <c:pt idx="3070">
                  <c:v>-30.617737467613541</c:v>
                </c:pt>
                <c:pt idx="3071">
                  <c:v>-13.793003217940845</c:v>
                </c:pt>
                <c:pt idx="3072">
                  <c:v>-17.577349289512558</c:v>
                </c:pt>
                <c:pt idx="3073">
                  <c:v>-3.8149811344056239</c:v>
                </c:pt>
                <c:pt idx="3074">
                  <c:v>5.1365830913981352</c:v>
                </c:pt>
                <c:pt idx="3075">
                  <c:v>6.0796821426045993</c:v>
                </c:pt>
                <c:pt idx="3076">
                  <c:v>-13.459840022143016</c:v>
                </c:pt>
                <c:pt idx="3077">
                  <c:v>-106.58239300169811</c:v>
                </c:pt>
                <c:pt idx="3078">
                  <c:v>-54.340075649209048</c:v>
                </c:pt>
                <c:pt idx="3079">
                  <c:v>-3.5016859100690976</c:v>
                </c:pt>
                <c:pt idx="3080">
                  <c:v>-38.368059313552912</c:v>
                </c:pt>
                <c:pt idx="3081">
                  <c:v>-9.7158557100541199</c:v>
                </c:pt>
                <c:pt idx="3082">
                  <c:v>-9.7158557100541199</c:v>
                </c:pt>
                <c:pt idx="3083">
                  <c:v>58.806346575252334</c:v>
                </c:pt>
                <c:pt idx="3084">
                  <c:v>-15.548033419448098</c:v>
                </c:pt>
                <c:pt idx="3085">
                  <c:v>-25.602696863873511</c:v>
                </c:pt>
                <c:pt idx="3086">
                  <c:v>-1.6878263057676752</c:v>
                </c:pt>
                <c:pt idx="3087">
                  <c:v>3.7943351277903932</c:v>
                </c:pt>
                <c:pt idx="3088">
                  <c:v>-29.882408274481655</c:v>
                </c:pt>
                <c:pt idx="3089">
                  <c:v>-29.882408274481655</c:v>
                </c:pt>
                <c:pt idx="3090">
                  <c:v>19.641149225110507</c:v>
                </c:pt>
                <c:pt idx="3091">
                  <c:v>-20.243174453461098</c:v>
                </c:pt>
                <c:pt idx="3092">
                  <c:v>0.81153961340052871</c:v>
                </c:pt>
                <c:pt idx="3093">
                  <c:v>-24.71094194829017</c:v>
                </c:pt>
                <c:pt idx="3094">
                  <c:v>-30.187190948467194</c:v>
                </c:pt>
                <c:pt idx="3095">
                  <c:v>-10.316278219828543</c:v>
                </c:pt>
                <c:pt idx="3096">
                  <c:v>-14.991552867927174</c:v>
                </c:pt>
                <c:pt idx="3097">
                  <c:v>58.746767703303114</c:v>
                </c:pt>
                <c:pt idx="3098">
                  <c:v>-2.8181187608366112</c:v>
                </c:pt>
                <c:pt idx="3099">
                  <c:v>-40.442375395323083</c:v>
                </c:pt>
                <c:pt idx="3100">
                  <c:v>34.409576464285166</c:v>
                </c:pt>
                <c:pt idx="3101">
                  <c:v>-11.139667278784355</c:v>
                </c:pt>
                <c:pt idx="3102">
                  <c:v>82.141632385501524</c:v>
                </c:pt>
                <c:pt idx="3103">
                  <c:v>-27.162060811931003</c:v>
                </c:pt>
                <c:pt idx="3104">
                  <c:v>56.735497265523556</c:v>
                </c:pt>
                <c:pt idx="3105">
                  <c:v>-36.211310630436742</c:v>
                </c:pt>
                <c:pt idx="3106">
                  <c:v>-4.6268030296585385</c:v>
                </c:pt>
                <c:pt idx="3107">
                  <c:v>26.284729014370495</c:v>
                </c:pt>
                <c:pt idx="3108">
                  <c:v>-54.781444870531736</c:v>
                </c:pt>
                <c:pt idx="3109">
                  <c:v>-33.894732629879243</c:v>
                </c:pt>
                <c:pt idx="3110">
                  <c:v>-1.9534997155033036</c:v>
                </c:pt>
                <c:pt idx="3111">
                  <c:v>-19.363190401200772</c:v>
                </c:pt>
                <c:pt idx="3112">
                  <c:v>9.119976184840878</c:v>
                </c:pt>
                <c:pt idx="3113">
                  <c:v>-58.25841645442091</c:v>
                </c:pt>
                <c:pt idx="3114">
                  <c:v>-18.887251655105668</c:v>
                </c:pt>
                <c:pt idx="3115">
                  <c:v>-21.460979502407181</c:v>
                </c:pt>
                <c:pt idx="3116">
                  <c:v>-27.7953344701234</c:v>
                </c:pt>
                <c:pt idx="3117">
                  <c:v>3.1109962781713789</c:v>
                </c:pt>
                <c:pt idx="3118">
                  <c:v>25.146459908012417</c:v>
                </c:pt>
                <c:pt idx="3119">
                  <c:v>-17.989014026645158</c:v>
                </c:pt>
                <c:pt idx="3120">
                  <c:v>-60.723212505489762</c:v>
                </c:pt>
                <c:pt idx="3121">
                  <c:v>-256.74254980086425</c:v>
                </c:pt>
                <c:pt idx="3122">
                  <c:v>2.0177399209504512</c:v>
                </c:pt>
                <c:pt idx="3123">
                  <c:v>-173.41440335081131</c:v>
                </c:pt>
                <c:pt idx="3124">
                  <c:v>-44.255270291206593</c:v>
                </c:pt>
                <c:pt idx="3125">
                  <c:v>-24.789735358939026</c:v>
                </c:pt>
                <c:pt idx="3126">
                  <c:v>-87.384817881917371</c:v>
                </c:pt>
                <c:pt idx="3127">
                  <c:v>-29.121682789471738</c:v>
                </c:pt>
                <c:pt idx="3128">
                  <c:v>67.596254443458108</c:v>
                </c:pt>
                <c:pt idx="3129">
                  <c:v>-25.636197971599266</c:v>
                </c:pt>
                <c:pt idx="3130">
                  <c:v>66.928763356859548</c:v>
                </c:pt>
                <c:pt idx="3131">
                  <c:v>-12.317268044779611</c:v>
                </c:pt>
                <c:pt idx="3132">
                  <c:v>-11.487883224427163</c:v>
                </c:pt>
                <c:pt idx="3133">
                  <c:v>-12.268898937380504</c:v>
                </c:pt>
                <c:pt idx="3134">
                  <c:v>-16.857797299717042</c:v>
                </c:pt>
                <c:pt idx="3135">
                  <c:v>7.0067837058892559</c:v>
                </c:pt>
                <c:pt idx="3136">
                  <c:v>-32.11901876485458</c:v>
                </c:pt>
                <c:pt idx="3137">
                  <c:v>-13.698181307834069</c:v>
                </c:pt>
                <c:pt idx="3138">
                  <c:v>-12.710114307764677</c:v>
                </c:pt>
                <c:pt idx="3139">
                  <c:v>6.6416956898869648</c:v>
                </c:pt>
                <c:pt idx="3140">
                  <c:v>5.3567862225107046</c:v>
                </c:pt>
                <c:pt idx="3141">
                  <c:v>2.4501149892626826</c:v>
                </c:pt>
                <c:pt idx="3142">
                  <c:v>-4.7119769479090516</c:v>
                </c:pt>
                <c:pt idx="3143">
                  <c:v>6.8222612277527928</c:v>
                </c:pt>
                <c:pt idx="3144">
                  <c:v>-15.688764607139767</c:v>
                </c:pt>
                <c:pt idx="3145">
                  <c:v>-42.996711514840882</c:v>
                </c:pt>
                <c:pt idx="3146">
                  <c:v>-11.633870396644474</c:v>
                </c:pt>
                <c:pt idx="3147">
                  <c:v>6.3886148800745097</c:v>
                </c:pt>
                <c:pt idx="3148">
                  <c:v>17.551972538977203</c:v>
                </c:pt>
                <c:pt idx="3149">
                  <c:v>-12.468488642681882</c:v>
                </c:pt>
                <c:pt idx="3150">
                  <c:v>-17.466366292474664</c:v>
                </c:pt>
                <c:pt idx="3151">
                  <c:v>-34.596792044279695</c:v>
                </c:pt>
                <c:pt idx="3152">
                  <c:v>-62.197918612899379</c:v>
                </c:pt>
                <c:pt idx="3153">
                  <c:v>-114.98412218530432</c:v>
                </c:pt>
                <c:pt idx="3154">
                  <c:v>-10.168675067555883</c:v>
                </c:pt>
                <c:pt idx="3155">
                  <c:v>-1.908490754406043</c:v>
                </c:pt>
                <c:pt idx="3156">
                  <c:v>-83.34388564926077</c:v>
                </c:pt>
                <c:pt idx="3157">
                  <c:v>-151.38994662694583</c:v>
                </c:pt>
                <c:pt idx="3158">
                  <c:v>-2.1274388377197821</c:v>
                </c:pt>
                <c:pt idx="3159">
                  <c:v>-7.6987707665158212</c:v>
                </c:pt>
                <c:pt idx="3160">
                  <c:v>-19.803983917888797</c:v>
                </c:pt>
                <c:pt idx="3161">
                  <c:v>-48.05767638211254</c:v>
                </c:pt>
                <c:pt idx="3162">
                  <c:v>9.4067546306275851</c:v>
                </c:pt>
                <c:pt idx="3163">
                  <c:v>326.9643672254</c:v>
                </c:pt>
                <c:pt idx="3164">
                  <c:v>-22.380036252241087</c:v>
                </c:pt>
                <c:pt idx="3165">
                  <c:v>-21.945325333643734</c:v>
                </c:pt>
                <c:pt idx="3166">
                  <c:v>-18.069443562988081</c:v>
                </c:pt>
                <c:pt idx="3167">
                  <c:v>-7.7985295034941329</c:v>
                </c:pt>
                <c:pt idx="3168">
                  <c:v>-2.436643423715612</c:v>
                </c:pt>
                <c:pt idx="3169">
                  <c:v>32.97198832955111</c:v>
                </c:pt>
                <c:pt idx="3170">
                  <c:v>-21.960797075341855</c:v>
                </c:pt>
                <c:pt idx="3171">
                  <c:v>52.198056684329053</c:v>
                </c:pt>
                <c:pt idx="3172">
                  <c:v>-38.573012666012893</c:v>
                </c:pt>
                <c:pt idx="3173">
                  <c:v>-17.041115761766612</c:v>
                </c:pt>
                <c:pt idx="3174">
                  <c:v>-36.876713323856322</c:v>
                </c:pt>
                <c:pt idx="3175">
                  <c:v>-25.31167550225323</c:v>
                </c:pt>
                <c:pt idx="3176">
                  <c:v>10.710604454822786</c:v>
                </c:pt>
                <c:pt idx="3177">
                  <c:v>-38.233291458459824</c:v>
                </c:pt>
                <c:pt idx="3178">
                  <c:v>-18.842877931537206</c:v>
                </c:pt>
                <c:pt idx="3179">
                  <c:v>-44.41981868599737</c:v>
                </c:pt>
                <c:pt idx="3180">
                  <c:v>-87.25383414970176</c:v>
                </c:pt>
                <c:pt idx="3181">
                  <c:v>-38.168150314799952</c:v>
                </c:pt>
                <c:pt idx="3182">
                  <c:v>-8.0708334150427792</c:v>
                </c:pt>
                <c:pt idx="3183">
                  <c:v>8.2107555586259711</c:v>
                </c:pt>
                <c:pt idx="3184">
                  <c:v>-60.857387146870067</c:v>
                </c:pt>
                <c:pt idx="3185">
                  <c:v>4.1164515927036351</c:v>
                </c:pt>
                <c:pt idx="3186">
                  <c:v>-103.21055858081536</c:v>
                </c:pt>
                <c:pt idx="3187">
                  <c:v>-14.372221066307265</c:v>
                </c:pt>
                <c:pt idx="3188">
                  <c:v>35.704557916456189</c:v>
                </c:pt>
                <c:pt idx="3189">
                  <c:v>8.0468354415603773</c:v>
                </c:pt>
                <c:pt idx="3190">
                  <c:v>-11.348595258276772</c:v>
                </c:pt>
                <c:pt idx="3191">
                  <c:v>-25.046030260705582</c:v>
                </c:pt>
                <c:pt idx="3192">
                  <c:v>-19.635015794056848</c:v>
                </c:pt>
                <c:pt idx="3193">
                  <c:v>15.473825889429376</c:v>
                </c:pt>
                <c:pt idx="3194">
                  <c:v>-3.3743743366159094</c:v>
                </c:pt>
                <c:pt idx="3195">
                  <c:v>-0.34430247172590067</c:v>
                </c:pt>
                <c:pt idx="3196">
                  <c:v>-80.795755097443632</c:v>
                </c:pt>
                <c:pt idx="3197">
                  <c:v>-16.456444615438492</c:v>
                </c:pt>
                <c:pt idx="3198">
                  <c:v>11.091972668554085</c:v>
                </c:pt>
                <c:pt idx="3199">
                  <c:v>-90.426945222074366</c:v>
                </c:pt>
                <c:pt idx="3200">
                  <c:v>-21.706357797395782</c:v>
                </c:pt>
                <c:pt idx="3201">
                  <c:v>-3.2300606779901906</c:v>
                </c:pt>
                <c:pt idx="3202">
                  <c:v>-16.585255242873387</c:v>
                </c:pt>
                <c:pt idx="3203">
                  <c:v>-4.6142951757180821</c:v>
                </c:pt>
                <c:pt idx="3204">
                  <c:v>-67.896921697639257</c:v>
                </c:pt>
                <c:pt idx="3205">
                  <c:v>-19.673005172084732</c:v>
                </c:pt>
                <c:pt idx="3206">
                  <c:v>4.4855734133560627</c:v>
                </c:pt>
                <c:pt idx="3207">
                  <c:v>-11.873276393342898</c:v>
                </c:pt>
                <c:pt idx="3208">
                  <c:v>-193.9465365471323</c:v>
                </c:pt>
                <c:pt idx="3209">
                  <c:v>-385.84983289797322</c:v>
                </c:pt>
                <c:pt idx="3210">
                  <c:v>-15.21931563912462</c:v>
                </c:pt>
                <c:pt idx="3211">
                  <c:v>-449.63383478091947</c:v>
                </c:pt>
                <c:pt idx="3212">
                  <c:v>-35.533319069369178</c:v>
                </c:pt>
                <c:pt idx="3213">
                  <c:v>-19.020859722088648</c:v>
                </c:pt>
                <c:pt idx="3214">
                  <c:v>-708.20044346443899</c:v>
                </c:pt>
                <c:pt idx="3215">
                  <c:v>-36.712040600284915</c:v>
                </c:pt>
                <c:pt idx="3216">
                  <c:v>-110.900317784316</c:v>
                </c:pt>
                <c:pt idx="3217">
                  <c:v>2.4776630879263482</c:v>
                </c:pt>
                <c:pt idx="3218">
                  <c:v>-15.896691853638229</c:v>
                </c:pt>
                <c:pt idx="3219">
                  <c:v>-97.422054967141847</c:v>
                </c:pt>
                <c:pt idx="3220">
                  <c:v>-20.383496489820985</c:v>
                </c:pt>
                <c:pt idx="3221">
                  <c:v>-48.478680286229313</c:v>
                </c:pt>
                <c:pt idx="3222">
                  <c:v>5.8745132626229708</c:v>
                </c:pt>
                <c:pt idx="3223">
                  <c:v>-44.400220482940831</c:v>
                </c:pt>
                <c:pt idx="3224">
                  <c:v>-44.720480644651985</c:v>
                </c:pt>
                <c:pt idx="3225">
                  <c:v>-7.1476172071452728</c:v>
                </c:pt>
                <c:pt idx="3226">
                  <c:v>-22.970084954107787</c:v>
                </c:pt>
                <c:pt idx="3227">
                  <c:v>-20.808837222503133</c:v>
                </c:pt>
                <c:pt idx="3228">
                  <c:v>0</c:v>
                </c:pt>
                <c:pt idx="3229">
                  <c:v>-25.868201263839769</c:v>
                </c:pt>
                <c:pt idx="3230">
                  <c:v>-23.658308532149722</c:v>
                </c:pt>
                <c:pt idx="3231">
                  <c:v>54.026384541364315</c:v>
                </c:pt>
                <c:pt idx="3232">
                  <c:v>-66.988948641263278</c:v>
                </c:pt>
                <c:pt idx="3233">
                  <c:v>22.711377374049377</c:v>
                </c:pt>
                <c:pt idx="3234">
                  <c:v>-4.7181192837872805</c:v>
                </c:pt>
                <c:pt idx="3235">
                  <c:v>-66.903196538365904</c:v>
                </c:pt>
                <c:pt idx="3236">
                  <c:v>-7.5064932729703253</c:v>
                </c:pt>
                <c:pt idx="3237">
                  <c:v>-26.01448348252293</c:v>
                </c:pt>
                <c:pt idx="3238">
                  <c:v>49.653970383885884</c:v>
                </c:pt>
                <c:pt idx="3239">
                  <c:v>-53.686542114352363</c:v>
                </c:pt>
                <c:pt idx="3240">
                  <c:v>-10.633034196212341</c:v>
                </c:pt>
                <c:pt idx="3241">
                  <c:v>3.6087209967461726</c:v>
                </c:pt>
                <c:pt idx="3242">
                  <c:v>-6.7030949986087567</c:v>
                </c:pt>
                <c:pt idx="3243">
                  <c:v>-15.033189856398399</c:v>
                </c:pt>
                <c:pt idx="3244">
                  <c:v>-90.663943161542079</c:v>
                </c:pt>
                <c:pt idx="3245">
                  <c:v>-29.819335731298636</c:v>
                </c:pt>
                <c:pt idx="3246">
                  <c:v>-57.08413292609373</c:v>
                </c:pt>
                <c:pt idx="3247">
                  <c:v>-21.150175874974316</c:v>
                </c:pt>
                <c:pt idx="3248">
                  <c:v>-74.997252766379702</c:v>
                </c:pt>
                <c:pt idx="3249">
                  <c:v>20.265968273990683</c:v>
                </c:pt>
                <c:pt idx="3250">
                  <c:v>38.602432444298479</c:v>
                </c:pt>
                <c:pt idx="3251">
                  <c:v>79.504276568725402</c:v>
                </c:pt>
                <c:pt idx="3252">
                  <c:v>-27.741420099586836</c:v>
                </c:pt>
                <c:pt idx="3253">
                  <c:v>-11.693967258162091</c:v>
                </c:pt>
                <c:pt idx="3254">
                  <c:v>-68.088520305116276</c:v>
                </c:pt>
                <c:pt idx="3255">
                  <c:v>-240.60262475370951</c:v>
                </c:pt>
                <c:pt idx="3256">
                  <c:v>-205.94045951983639</c:v>
                </c:pt>
                <c:pt idx="3257">
                  <c:v>-3.6018541749574351</c:v>
                </c:pt>
                <c:pt idx="3258">
                  <c:v>-117.40859538709586</c:v>
                </c:pt>
                <c:pt idx="3259">
                  <c:v>5.8702551568439363</c:v>
                </c:pt>
                <c:pt idx="3260">
                  <c:v>-10.591215442524708</c:v>
                </c:pt>
                <c:pt idx="3261">
                  <c:v>4.8820056780241776</c:v>
                </c:pt>
                <c:pt idx="3262">
                  <c:v>3.459587891433324</c:v>
                </c:pt>
                <c:pt idx="3263">
                  <c:v>-36.379079009086389</c:v>
                </c:pt>
                <c:pt idx="3264">
                  <c:v>5.3933018238023145</c:v>
                </c:pt>
                <c:pt idx="3265">
                  <c:v>-58.517914156748738</c:v>
                </c:pt>
                <c:pt idx="3266">
                  <c:v>2.0400817646274465</c:v>
                </c:pt>
                <c:pt idx="3267">
                  <c:v>-41.446205931090887</c:v>
                </c:pt>
                <c:pt idx="3268">
                  <c:v>-81.417407276488618</c:v>
                </c:pt>
                <c:pt idx="3269">
                  <c:v>-3.0977465400596413</c:v>
                </c:pt>
                <c:pt idx="3270">
                  <c:v>10.670912950632943</c:v>
                </c:pt>
                <c:pt idx="3271">
                  <c:v>-2.5189986922107224</c:v>
                </c:pt>
                <c:pt idx="3272">
                  <c:v>16.144284953262051</c:v>
                </c:pt>
                <c:pt idx="3273">
                  <c:v>-112.3009451063233</c:v>
                </c:pt>
                <c:pt idx="3274">
                  <c:v>-30.768282525160441</c:v>
                </c:pt>
                <c:pt idx="3275">
                  <c:v>35.434618798141393</c:v>
                </c:pt>
                <c:pt idx="3276">
                  <c:v>-16.657060200484501</c:v>
                </c:pt>
                <c:pt idx="3277">
                  <c:v>-44.019339911766387</c:v>
                </c:pt>
                <c:pt idx="3278">
                  <c:v>-8.5844644808314303</c:v>
                </c:pt>
                <c:pt idx="3279">
                  <c:v>-8.5844644808314303</c:v>
                </c:pt>
                <c:pt idx="3280">
                  <c:v>69.721610165732045</c:v>
                </c:pt>
                <c:pt idx="3281">
                  <c:v>30.199206993800445</c:v>
                </c:pt>
                <c:pt idx="3282">
                  <c:v>-6.4287655064575535</c:v>
                </c:pt>
                <c:pt idx="3283">
                  <c:v>-151.9979899743347</c:v>
                </c:pt>
                <c:pt idx="3284">
                  <c:v>5.697335742485123</c:v>
                </c:pt>
                <c:pt idx="3285">
                  <c:v>-131.46821417099878</c:v>
                </c:pt>
                <c:pt idx="3286">
                  <c:v>-58.668901432910623</c:v>
                </c:pt>
                <c:pt idx="3287">
                  <c:v>5.5556389938372757</c:v>
                </c:pt>
                <c:pt idx="3288">
                  <c:v>-12.110811256413411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8AF-4370-8DD2-53B343A6A6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7742272"/>
        <c:axId val="1751125712"/>
      </c:scatterChart>
      <c:valAx>
        <c:axId val="1867742272"/>
        <c:scaling>
          <c:orientation val="minMax"/>
          <c:max val="1000"/>
          <c:min val="-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  <a:endParaRPr lang="ru-RU"/>
              </a:p>
            </c:rich>
          </c:tx>
          <c:layout>
            <c:manualLayout>
              <c:xMode val="edge"/>
              <c:yMode val="edge"/>
              <c:x val="0.51516666666666677"/>
              <c:y val="0.92635144487536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51125712"/>
        <c:crosses val="autoZero"/>
        <c:crossBetween val="midCat"/>
      </c:valAx>
      <c:valAx>
        <c:axId val="175112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  <a:p>
                <a:pPr>
                  <a:defRPr/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67742272"/>
        <c:crosses val="autoZero"/>
        <c:crossBetween val="midCat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Фрактальная</a:t>
            </a:r>
            <a:r>
              <a:rPr lang="ru-RU" baseline="0" dirty="0"/>
              <a:t> размерность</a:t>
            </a:r>
            <a:r>
              <a:rPr lang="ru-RU" dirty="0"/>
              <a:t> шаг =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Размерность Хаусдорфа через ближайших соседей(шаг1)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output!$A$2:$A$99</c:f>
              <c:numCache>
                <c:formatCode>General</c:formatCode>
                <c:ptCount val="98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</c:numCache>
            </c:numRef>
          </c:xVal>
          <c:yVal>
            <c:numRef>
              <c:f>output!$D$2:$D$99</c:f>
              <c:numCache>
                <c:formatCode>General</c:formatCode>
                <c:ptCount val="98"/>
                <c:pt idx="0">
                  <c:v>1.2573226770628936</c:v>
                </c:pt>
                <c:pt idx="1">
                  <c:v>1.2228228793583309</c:v>
                </c:pt>
                <c:pt idx="2">
                  <c:v>4.9320139848204096</c:v>
                </c:pt>
                <c:pt idx="3">
                  <c:v>0.82698568182411636</c:v>
                </c:pt>
                <c:pt idx="4">
                  <c:v>2.3609010738732059</c:v>
                </c:pt>
                <c:pt idx="5">
                  <c:v>0</c:v>
                </c:pt>
                <c:pt idx="6">
                  <c:v>0.8094078583417218</c:v>
                </c:pt>
                <c:pt idx="7">
                  <c:v>0</c:v>
                </c:pt>
                <c:pt idx="8">
                  <c:v>1.702785102427175</c:v>
                </c:pt>
                <c:pt idx="9">
                  <c:v>3.8295474979458763</c:v>
                </c:pt>
                <c:pt idx="10">
                  <c:v>1.3977724769989124</c:v>
                </c:pt>
                <c:pt idx="11">
                  <c:v>1.3693193954407421</c:v>
                </c:pt>
                <c:pt idx="12">
                  <c:v>2.6052358978532331</c:v>
                </c:pt>
                <c:pt idx="13">
                  <c:v>1.2452255604930353</c:v>
                </c:pt>
                <c:pt idx="14">
                  <c:v>2.3983275863270093</c:v>
                </c:pt>
                <c:pt idx="15">
                  <c:v>1.15839482736247</c:v>
                </c:pt>
                <c:pt idx="16">
                  <c:v>1.150846930503741</c:v>
                </c:pt>
                <c:pt idx="17">
                  <c:v>0.57849340974133734</c:v>
                </c:pt>
                <c:pt idx="18">
                  <c:v>1.1630128740274732</c:v>
                </c:pt>
                <c:pt idx="19">
                  <c:v>1.7161663428972993</c:v>
                </c:pt>
                <c:pt idx="20">
                  <c:v>4.7490408079150992</c:v>
                </c:pt>
                <c:pt idx="21">
                  <c:v>1.9449745278253738</c:v>
                </c:pt>
                <c:pt idx="22">
                  <c:v>3.6607172440792319</c:v>
                </c:pt>
                <c:pt idx="23">
                  <c:v>2.5628674919956667</c:v>
                </c:pt>
                <c:pt idx="24">
                  <c:v>1.6498014100542051</c:v>
                </c:pt>
                <c:pt idx="25">
                  <c:v>2.7818584484214717</c:v>
                </c:pt>
                <c:pt idx="26">
                  <c:v>2.2784592908584638</c:v>
                </c:pt>
                <c:pt idx="27">
                  <c:v>1.8414833892495706</c:v>
                </c:pt>
                <c:pt idx="28">
                  <c:v>2.1490101130578116</c:v>
                </c:pt>
                <c:pt idx="29">
                  <c:v>4.0583288314194998</c:v>
                </c:pt>
                <c:pt idx="30">
                  <c:v>2.851785520496553</c:v>
                </c:pt>
                <c:pt idx="31">
                  <c:v>3.0141436904855006</c:v>
                </c:pt>
                <c:pt idx="32">
                  <c:v>2.0304116617923311</c:v>
                </c:pt>
                <c:pt idx="33">
                  <c:v>2.5296816743966506</c:v>
                </c:pt>
                <c:pt idx="34">
                  <c:v>1.9107012145259359</c:v>
                </c:pt>
                <c:pt idx="35">
                  <c:v>3.6646620857122132</c:v>
                </c:pt>
                <c:pt idx="36">
                  <c:v>3.2179054027578848</c:v>
                </c:pt>
                <c:pt idx="37">
                  <c:v>2.8385143559634201</c:v>
                </c:pt>
                <c:pt idx="38">
                  <c:v>1.3850497316448735</c:v>
                </c:pt>
                <c:pt idx="39">
                  <c:v>2.0460272979635503</c:v>
                </c:pt>
                <c:pt idx="40">
                  <c:v>2.4364472412849083</c:v>
                </c:pt>
                <c:pt idx="41">
                  <c:v>1.9452416146155462</c:v>
                </c:pt>
                <c:pt idx="42">
                  <c:v>1.909258127982983</c:v>
                </c:pt>
                <c:pt idx="43">
                  <c:v>2.0801660719586619</c:v>
                </c:pt>
                <c:pt idx="44">
                  <c:v>3.8064339695886655</c:v>
                </c:pt>
                <c:pt idx="45">
                  <c:v>0.97553377810867603</c:v>
                </c:pt>
                <c:pt idx="46">
                  <c:v>2.1243949548729595</c:v>
                </c:pt>
                <c:pt idx="47">
                  <c:v>1.709212123887381</c:v>
                </c:pt>
                <c:pt idx="48">
                  <c:v>1.872346143420266</c:v>
                </c:pt>
                <c:pt idx="49">
                  <c:v>1.844198928353006</c:v>
                </c:pt>
                <c:pt idx="50">
                  <c:v>2.5293217103465664</c:v>
                </c:pt>
                <c:pt idx="51">
                  <c:v>3.3218173877827897</c:v>
                </c:pt>
                <c:pt idx="52">
                  <c:v>2.869575513517113</c:v>
                </c:pt>
                <c:pt idx="53">
                  <c:v>2.1405924907981269</c:v>
                </c:pt>
                <c:pt idx="54">
                  <c:v>2.5771701273762662</c:v>
                </c:pt>
                <c:pt idx="55">
                  <c:v>2.51437563457349</c:v>
                </c:pt>
                <c:pt idx="56">
                  <c:v>2.0029232018492356</c:v>
                </c:pt>
                <c:pt idx="57">
                  <c:v>3.0104839362948144</c:v>
                </c:pt>
                <c:pt idx="58">
                  <c:v>1.913704683992185</c:v>
                </c:pt>
                <c:pt idx="59">
                  <c:v>2.0310747695536611</c:v>
                </c:pt>
                <c:pt idx="60">
                  <c:v>2.1414989699164186</c:v>
                </c:pt>
                <c:pt idx="61">
                  <c:v>1.82950850168622</c:v>
                </c:pt>
                <c:pt idx="62">
                  <c:v>2.4913438033584256</c:v>
                </c:pt>
                <c:pt idx="63">
                  <c:v>3.1034422547386185</c:v>
                </c:pt>
                <c:pt idx="64">
                  <c:v>2.8870054518274206</c:v>
                </c:pt>
                <c:pt idx="65">
                  <c:v>2.5629775577657128</c:v>
                </c:pt>
                <c:pt idx="66">
                  <c:v>3.2468216809974013</c:v>
                </c:pt>
                <c:pt idx="67">
                  <c:v>2.9147002157668669</c:v>
                </c:pt>
                <c:pt idx="68">
                  <c:v>2.9594077163367651</c:v>
                </c:pt>
                <c:pt idx="69">
                  <c:v>2.317459055157947</c:v>
                </c:pt>
                <c:pt idx="70">
                  <c:v>3.6152385710415493</c:v>
                </c:pt>
                <c:pt idx="71">
                  <c:v>4.1388975649614439</c:v>
                </c:pt>
                <c:pt idx="72">
                  <c:v>3.9829025352535319</c:v>
                </c:pt>
                <c:pt idx="73">
                  <c:v>2.9481056144724453</c:v>
                </c:pt>
                <c:pt idx="74">
                  <c:v>2.2922165800543719</c:v>
                </c:pt>
                <c:pt idx="75">
                  <c:v>2.8360235020619378</c:v>
                </c:pt>
                <c:pt idx="76">
                  <c:v>3.8976955734665006</c:v>
                </c:pt>
                <c:pt idx="77">
                  <c:v>2.6833343504905236</c:v>
                </c:pt>
                <c:pt idx="78">
                  <c:v>3.6095622967589205</c:v>
                </c:pt>
                <c:pt idx="79">
                  <c:v>4.4441921104271298</c:v>
                </c:pt>
                <c:pt idx="80">
                  <c:v>3.0404985943656611</c:v>
                </c:pt>
                <c:pt idx="81">
                  <c:v>3.2157563246083587</c:v>
                </c:pt>
                <c:pt idx="82">
                  <c:v>3.0594883491186664</c:v>
                </c:pt>
                <c:pt idx="83">
                  <c:v>2.9918907790832105</c:v>
                </c:pt>
                <c:pt idx="84">
                  <c:v>2.7767518146469574</c:v>
                </c:pt>
                <c:pt idx="85">
                  <c:v>2.8738474507900684</c:v>
                </c:pt>
                <c:pt idx="86">
                  <c:v>2.7446873475707978</c:v>
                </c:pt>
                <c:pt idx="87">
                  <c:v>2.1189420010126758</c:v>
                </c:pt>
                <c:pt idx="88">
                  <c:v>2.4511350954946236</c:v>
                </c:pt>
                <c:pt idx="89">
                  <c:v>2.1340347316367434</c:v>
                </c:pt>
                <c:pt idx="90">
                  <c:v>2.4569059497931041</c:v>
                </c:pt>
                <c:pt idx="91">
                  <c:v>2.3529632091991926</c:v>
                </c:pt>
                <c:pt idx="92">
                  <c:v>2.118905949359065</c:v>
                </c:pt>
                <c:pt idx="93">
                  <c:v>1.8277364046080626</c:v>
                </c:pt>
                <c:pt idx="94">
                  <c:v>2.0125243855363526</c:v>
                </c:pt>
                <c:pt idx="95">
                  <c:v>2.3214126744075507</c:v>
                </c:pt>
                <c:pt idx="96">
                  <c:v>1.902925444708361</c:v>
                </c:pt>
                <c:pt idx="97">
                  <c:v>1.4991360814822523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931-43DD-A4CC-2A618F42AD00}"/>
            </c:ext>
          </c:extLst>
        </c:ser>
        <c:ser>
          <c:idx val="1"/>
          <c:order val="1"/>
          <c:tx>
            <c:v>Размерность Хаусдорфа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output!$A$2:$A$100</c:f>
              <c:numCache>
                <c:formatCode>General</c:formatCode>
                <c:ptCount val="99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  <c:pt idx="98">
                  <c:v>158.5</c:v>
                </c:pt>
              </c:numCache>
            </c:numRef>
          </c:xVal>
          <c:yVal>
            <c:numRef>
              <c:f>output!$J$2:$J$100</c:f>
              <c:numCache>
                <c:formatCode>0.00</c:formatCode>
                <c:ptCount val="99"/>
                <c:pt idx="0">
                  <c:v>0.73362198052955996</c:v>
                </c:pt>
                <c:pt idx="1">
                  <c:v>0.75865441295929892</c:v>
                </c:pt>
                <c:pt idx="2">
                  <c:v>0.77760880724628834</c:v>
                </c:pt>
                <c:pt idx="3">
                  <c:v>0.92510992953527305</c:v>
                </c:pt>
                <c:pt idx="4">
                  <c:v>0.92203777421738942</c:v>
                </c:pt>
                <c:pt idx="5">
                  <c:v>0.96222518588525419</c:v>
                </c:pt>
                <c:pt idx="6">
                  <c:v>0.93801814342513712</c:v>
                </c:pt>
                <c:pt idx="7">
                  <c:v>0.9350799290239028</c:v>
                </c:pt>
                <c:pt idx="8">
                  <c:v>0.91554367194008335</c:v>
                </c:pt>
                <c:pt idx="9">
                  <c:v>0.93067655807339311</c:v>
                </c:pt>
                <c:pt idx="10">
                  <c:v>0.98221961101157285</c:v>
                </c:pt>
                <c:pt idx="11">
                  <c:v>0.9890860107595969</c:v>
                </c:pt>
                <c:pt idx="12">
                  <c:v>0.99494903600673967</c:v>
                </c:pt>
                <c:pt idx="13">
                  <c:v>1.0182063453526198</c:v>
                </c:pt>
                <c:pt idx="14">
                  <c:v>1.0212878084395103</c:v>
                </c:pt>
                <c:pt idx="15">
                  <c:v>1.0389072871465457</c:v>
                </c:pt>
                <c:pt idx="16">
                  <c:v>1.0403524445552559</c:v>
                </c:pt>
                <c:pt idx="17">
                  <c:v>1.0416188367293258</c:v>
                </c:pt>
                <c:pt idx="18">
                  <c:v>1.036577346823131</c:v>
                </c:pt>
                <c:pt idx="19">
                  <c:v>1.0378873704369203</c:v>
                </c:pt>
                <c:pt idx="20">
                  <c:v>1.0445895171243842</c:v>
                </c:pt>
                <c:pt idx="21">
                  <c:v>1.079560482199357</c:v>
                </c:pt>
                <c:pt idx="22">
                  <c:v>1.0873787749992854</c:v>
                </c:pt>
                <c:pt idx="23">
                  <c:v>1.109661313787516</c:v>
                </c:pt>
                <c:pt idx="24">
                  <c:v>1.1217395840743936</c:v>
                </c:pt>
                <c:pt idx="25">
                  <c:v>1.1259581118895023</c:v>
                </c:pt>
                <c:pt idx="26">
                  <c:v>1.1386890566902759</c:v>
                </c:pt>
                <c:pt idx="27">
                  <c:v>1.1471323502111246</c:v>
                </c:pt>
                <c:pt idx="28">
                  <c:v>1.1520940309823895</c:v>
                </c:pt>
                <c:pt idx="29">
                  <c:v>1.1589729838927643</c:v>
                </c:pt>
                <c:pt idx="30">
                  <c:v>1.1783110174814504</c:v>
                </c:pt>
                <c:pt idx="31">
                  <c:v>1.1891100859589576</c:v>
                </c:pt>
                <c:pt idx="32">
                  <c:v>1.2005147370458482</c:v>
                </c:pt>
                <c:pt idx="33">
                  <c:v>1.2055410166660192</c:v>
                </c:pt>
                <c:pt idx="34">
                  <c:v>1.2133198912228311</c:v>
                </c:pt>
                <c:pt idx="35">
                  <c:v>1.2172967913628505</c:v>
                </c:pt>
                <c:pt idx="36">
                  <c:v>1.230854318155667</c:v>
                </c:pt>
                <c:pt idx="37">
                  <c:v>1.2415546860675095</c:v>
                </c:pt>
                <c:pt idx="38">
                  <c:v>1.2499199275704622</c:v>
                </c:pt>
                <c:pt idx="39">
                  <c:v>1.2506089041725843</c:v>
                </c:pt>
                <c:pt idx="40">
                  <c:v>1.2545587451514693</c:v>
                </c:pt>
                <c:pt idx="41">
                  <c:v>1.2602780298076486</c:v>
                </c:pt>
                <c:pt idx="42">
                  <c:v>1.2635098999606504</c:v>
                </c:pt>
                <c:pt idx="43">
                  <c:v>1.2664822565889087</c:v>
                </c:pt>
                <c:pt idx="44">
                  <c:v>1.27013791301711</c:v>
                </c:pt>
                <c:pt idx="45">
                  <c:v>1.281265310407004</c:v>
                </c:pt>
                <c:pt idx="46">
                  <c:v>1.2799548571588935</c:v>
                </c:pt>
                <c:pt idx="47">
                  <c:v>1.283492660516361</c:v>
                </c:pt>
                <c:pt idx="48">
                  <c:v>1.2852367165443155</c:v>
                </c:pt>
                <c:pt idx="49">
                  <c:v>1.2875896500429889</c:v>
                </c:pt>
                <c:pt idx="50">
                  <c:v>1.2897727304185476</c:v>
                </c:pt>
                <c:pt idx="51">
                  <c:v>1.294532439914474</c:v>
                </c:pt>
                <c:pt idx="52">
                  <c:v>1.302156598195499</c:v>
                </c:pt>
                <c:pt idx="53">
                  <c:v>1.3079319684106534</c:v>
                </c:pt>
                <c:pt idx="54">
                  <c:v>1.310938960766842</c:v>
                </c:pt>
                <c:pt idx="55">
                  <c:v>1.3154222201518522</c:v>
                </c:pt>
                <c:pt idx="56">
                  <c:v>1.3195855594073291</c:v>
                </c:pt>
                <c:pt idx="57">
                  <c:v>1.3219134951831812</c:v>
                </c:pt>
                <c:pt idx="58">
                  <c:v>1.3275587579555834</c:v>
                </c:pt>
                <c:pt idx="59">
                  <c:v>1.3294824213322174</c:v>
                </c:pt>
                <c:pt idx="60">
                  <c:v>1.3317433745055154</c:v>
                </c:pt>
                <c:pt idx="61">
                  <c:v>1.33430647328954</c:v>
                </c:pt>
                <c:pt idx="62">
                  <c:v>1.3358464569480033</c:v>
                </c:pt>
                <c:pt idx="63">
                  <c:v>1.3393777938191</c:v>
                </c:pt>
                <c:pt idx="64">
                  <c:v>1.3446772587870766</c:v>
                </c:pt>
                <c:pt idx="65">
                  <c:v>1.3492328994615215</c:v>
                </c:pt>
                <c:pt idx="66">
                  <c:v>1.3527587164167798</c:v>
                </c:pt>
                <c:pt idx="67">
                  <c:v>1.3581710976017547</c:v>
                </c:pt>
                <c:pt idx="68">
                  <c:v>1.3625474443343191</c:v>
                </c:pt>
                <c:pt idx="69">
                  <c:v>1.3669659783271695</c:v>
                </c:pt>
                <c:pt idx="70">
                  <c:v>1.3695548515396017</c:v>
                </c:pt>
                <c:pt idx="71">
                  <c:v>1.3755770104859402</c:v>
                </c:pt>
                <c:pt idx="72">
                  <c:v>1.382874367205416</c:v>
                </c:pt>
                <c:pt idx="73">
                  <c:v>1.3896372155930246</c:v>
                </c:pt>
                <c:pt idx="74">
                  <c:v>1.3936306935842575</c:v>
                </c:pt>
                <c:pt idx="75">
                  <c:v>1.3958994970535774</c:v>
                </c:pt>
                <c:pt idx="76">
                  <c:v>1.3994829476457975</c:v>
                </c:pt>
                <c:pt idx="77">
                  <c:v>1.405610308709365</c:v>
                </c:pt>
                <c:pt idx="78">
                  <c:v>1.4086998932751231</c:v>
                </c:pt>
                <c:pt idx="79">
                  <c:v>1.4139473569321483</c:v>
                </c:pt>
                <c:pt idx="80">
                  <c:v>1.421072615102329</c:v>
                </c:pt>
                <c:pt idx="81">
                  <c:v>1.424828579536525</c:v>
                </c:pt>
                <c:pt idx="82">
                  <c:v>1.4289263288832865</c:v>
                </c:pt>
                <c:pt idx="83">
                  <c:v>1.4326074448831769</c:v>
                </c:pt>
                <c:pt idx="84">
                  <c:v>1.4360812739360069</c:v>
                </c:pt>
                <c:pt idx="85">
                  <c:v>1.4390291660612531</c:v>
                </c:pt>
                <c:pt idx="86">
                  <c:v>1.4421434341545225</c:v>
                </c:pt>
                <c:pt idx="87">
                  <c:v>1.4449345837605398</c:v>
                </c:pt>
                <c:pt idx="88">
                  <c:v>1.4463606766019315</c:v>
                </c:pt>
                <c:pt idx="89">
                  <c:v>1.4484601168263613</c:v>
                </c:pt>
                <c:pt idx="90">
                  <c:v>1.4498749318882604</c:v>
                </c:pt>
                <c:pt idx="91">
                  <c:v>1.451927770278296</c:v>
                </c:pt>
                <c:pt idx="92">
                  <c:v>1.4537423520279076</c:v>
                </c:pt>
                <c:pt idx="93">
                  <c:v>1.45506590258324</c:v>
                </c:pt>
                <c:pt idx="94">
                  <c:v>1.4557986731371386</c:v>
                </c:pt>
                <c:pt idx="95">
                  <c:v>1.4568805246547722</c:v>
                </c:pt>
                <c:pt idx="96">
                  <c:v>1.4585410378501997</c:v>
                </c:pt>
                <c:pt idx="97">
                  <c:v>1.4593847711721344</c:v>
                </c:pt>
                <c:pt idx="98">
                  <c:v>1.4594593872583004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931-43DD-A4CC-2A618F42AD00}"/>
            </c:ext>
          </c:extLst>
        </c:ser>
        <c:ser>
          <c:idx val="2"/>
          <c:order val="2"/>
          <c:tx>
            <c:v>cr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output!$A$2:$A$80</c:f>
              <c:numCache>
                <c:formatCode>General</c:formatCode>
                <c:ptCount val="79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</c:numCache>
            </c:numRef>
          </c:xVal>
          <c:yVal>
            <c:numRef>
              <c:f>output!$K$2:$K$80</c:f>
              <c:numCache>
                <c:formatCode>General</c:formatCode>
                <c:ptCount val="79"/>
                <c:pt idx="0">
                  <c:v>2.37</c:v>
                </c:pt>
                <c:pt idx="1">
                  <c:v>2.37</c:v>
                </c:pt>
                <c:pt idx="2">
                  <c:v>2.37</c:v>
                </c:pt>
                <c:pt idx="3">
                  <c:v>2.37</c:v>
                </c:pt>
                <c:pt idx="4">
                  <c:v>2.37</c:v>
                </c:pt>
                <c:pt idx="5">
                  <c:v>2.37</c:v>
                </c:pt>
                <c:pt idx="6">
                  <c:v>2.37</c:v>
                </c:pt>
                <c:pt idx="7">
                  <c:v>2.37</c:v>
                </c:pt>
                <c:pt idx="8">
                  <c:v>2.37</c:v>
                </c:pt>
                <c:pt idx="9">
                  <c:v>2.37</c:v>
                </c:pt>
                <c:pt idx="10">
                  <c:v>2.37</c:v>
                </c:pt>
                <c:pt idx="11">
                  <c:v>2.37</c:v>
                </c:pt>
                <c:pt idx="12">
                  <c:v>2.37</c:v>
                </c:pt>
                <c:pt idx="13">
                  <c:v>2.37</c:v>
                </c:pt>
                <c:pt idx="14">
                  <c:v>2.37</c:v>
                </c:pt>
                <c:pt idx="15">
                  <c:v>2.37</c:v>
                </c:pt>
                <c:pt idx="16">
                  <c:v>2.37</c:v>
                </c:pt>
                <c:pt idx="17">
                  <c:v>2.37</c:v>
                </c:pt>
                <c:pt idx="18">
                  <c:v>2.37</c:v>
                </c:pt>
                <c:pt idx="19">
                  <c:v>2.37</c:v>
                </c:pt>
                <c:pt idx="20">
                  <c:v>2.37</c:v>
                </c:pt>
                <c:pt idx="21">
                  <c:v>2.37</c:v>
                </c:pt>
                <c:pt idx="22">
                  <c:v>2.37</c:v>
                </c:pt>
                <c:pt idx="23">
                  <c:v>2.37</c:v>
                </c:pt>
                <c:pt idx="24">
                  <c:v>2.37</c:v>
                </c:pt>
                <c:pt idx="25">
                  <c:v>2.37</c:v>
                </c:pt>
                <c:pt idx="26">
                  <c:v>2.37</c:v>
                </c:pt>
                <c:pt idx="27">
                  <c:v>2.37</c:v>
                </c:pt>
                <c:pt idx="28">
                  <c:v>2.37</c:v>
                </c:pt>
                <c:pt idx="29">
                  <c:v>2.37</c:v>
                </c:pt>
                <c:pt idx="30">
                  <c:v>2.37</c:v>
                </c:pt>
                <c:pt idx="31">
                  <c:v>2.37</c:v>
                </c:pt>
                <c:pt idx="32">
                  <c:v>2.37</c:v>
                </c:pt>
                <c:pt idx="33">
                  <c:v>2.37</c:v>
                </c:pt>
                <c:pt idx="34">
                  <c:v>2.37</c:v>
                </c:pt>
                <c:pt idx="35">
                  <c:v>2.37</c:v>
                </c:pt>
                <c:pt idx="36">
                  <c:v>2.37</c:v>
                </c:pt>
                <c:pt idx="37">
                  <c:v>2.37</c:v>
                </c:pt>
                <c:pt idx="38">
                  <c:v>2.37</c:v>
                </c:pt>
                <c:pt idx="39">
                  <c:v>2.37</c:v>
                </c:pt>
                <c:pt idx="40">
                  <c:v>2.37</c:v>
                </c:pt>
                <c:pt idx="41">
                  <c:v>2.37</c:v>
                </c:pt>
                <c:pt idx="42">
                  <c:v>2.37</c:v>
                </c:pt>
                <c:pt idx="43">
                  <c:v>2.37</c:v>
                </c:pt>
                <c:pt idx="44">
                  <c:v>2.37</c:v>
                </c:pt>
                <c:pt idx="45">
                  <c:v>2.37</c:v>
                </c:pt>
                <c:pt idx="46">
                  <c:v>2.37</c:v>
                </c:pt>
                <c:pt idx="47">
                  <c:v>2.37</c:v>
                </c:pt>
                <c:pt idx="48">
                  <c:v>2.37</c:v>
                </c:pt>
                <c:pt idx="49">
                  <c:v>2.37</c:v>
                </c:pt>
                <c:pt idx="50">
                  <c:v>2.37</c:v>
                </c:pt>
                <c:pt idx="51">
                  <c:v>2.37</c:v>
                </c:pt>
                <c:pt idx="52">
                  <c:v>2.37</c:v>
                </c:pt>
                <c:pt idx="53">
                  <c:v>2.37</c:v>
                </c:pt>
                <c:pt idx="54">
                  <c:v>2.37</c:v>
                </c:pt>
                <c:pt idx="55">
                  <c:v>2.37</c:v>
                </c:pt>
                <c:pt idx="56">
                  <c:v>2.37</c:v>
                </c:pt>
                <c:pt idx="57">
                  <c:v>2.37</c:v>
                </c:pt>
                <c:pt idx="58">
                  <c:v>2.37</c:v>
                </c:pt>
                <c:pt idx="59">
                  <c:v>2.37</c:v>
                </c:pt>
                <c:pt idx="60">
                  <c:v>2.37</c:v>
                </c:pt>
                <c:pt idx="61">
                  <c:v>2.37</c:v>
                </c:pt>
                <c:pt idx="62">
                  <c:v>2.37</c:v>
                </c:pt>
                <c:pt idx="63">
                  <c:v>2.37</c:v>
                </c:pt>
                <c:pt idx="64">
                  <c:v>2.37</c:v>
                </c:pt>
                <c:pt idx="65">
                  <c:v>2.37</c:v>
                </c:pt>
                <c:pt idx="66">
                  <c:v>2.37</c:v>
                </c:pt>
                <c:pt idx="67">
                  <c:v>2.37</c:v>
                </c:pt>
                <c:pt idx="68">
                  <c:v>2.37</c:v>
                </c:pt>
                <c:pt idx="69">
                  <c:v>2.37</c:v>
                </c:pt>
                <c:pt idx="70">
                  <c:v>2.37</c:v>
                </c:pt>
                <c:pt idx="71">
                  <c:v>2.37</c:v>
                </c:pt>
                <c:pt idx="72">
                  <c:v>2.37</c:v>
                </c:pt>
                <c:pt idx="73">
                  <c:v>2.37</c:v>
                </c:pt>
                <c:pt idx="74">
                  <c:v>2.37</c:v>
                </c:pt>
                <c:pt idx="75">
                  <c:v>2.37</c:v>
                </c:pt>
                <c:pt idx="76">
                  <c:v>2.37</c:v>
                </c:pt>
                <c:pt idx="77">
                  <c:v>2.37</c:v>
                </c:pt>
                <c:pt idx="78">
                  <c:v>2.37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931-43DD-A4CC-2A618F42A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583120"/>
        <c:axId val="739585616"/>
      </c:scatterChart>
      <c:valAx>
        <c:axId val="73958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Радиус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5616"/>
        <c:crosses val="autoZero"/>
        <c:crossBetween val="midCat"/>
      </c:valAx>
      <c:valAx>
        <c:axId val="73958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Размерность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3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ZY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ZY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data!$K$2:$K$3290</c:f>
              <c:numCache>
                <c:formatCode>General</c:formatCode>
                <c:ptCount val="3289"/>
                <c:pt idx="0">
                  <c:v>-4.6716539747260208</c:v>
                </c:pt>
                <c:pt idx="1">
                  <c:v>-9.6692991202345944</c:v>
                </c:pt>
                <c:pt idx="2">
                  <c:v>15.676037118350578</c:v>
                </c:pt>
                <c:pt idx="3">
                  <c:v>-5.4119604734179481</c:v>
                </c:pt>
                <c:pt idx="4">
                  <c:v>-11.569787469033484</c:v>
                </c:pt>
                <c:pt idx="5">
                  <c:v>-9.0442979202366072</c:v>
                </c:pt>
                <c:pt idx="6">
                  <c:v>-257.36941782583659</c:v>
                </c:pt>
                <c:pt idx="7">
                  <c:v>-6.4174802775649198</c:v>
                </c:pt>
                <c:pt idx="8">
                  <c:v>80.26265439161989</c:v>
                </c:pt>
                <c:pt idx="9">
                  <c:v>39.32740852746376</c:v>
                </c:pt>
                <c:pt idx="10">
                  <c:v>12.310453108092547</c:v>
                </c:pt>
                <c:pt idx="11">
                  <c:v>-17.070648389844894</c:v>
                </c:pt>
                <c:pt idx="12">
                  <c:v>-215.41306618013493</c:v>
                </c:pt>
                <c:pt idx="13">
                  <c:v>2.0152852212994028</c:v>
                </c:pt>
                <c:pt idx="14">
                  <c:v>28.676341664540146</c:v>
                </c:pt>
                <c:pt idx="15">
                  <c:v>15.766607692788849</c:v>
                </c:pt>
                <c:pt idx="16">
                  <c:v>-166.32747806334018</c:v>
                </c:pt>
                <c:pt idx="17">
                  <c:v>-63.941797238568284</c:v>
                </c:pt>
                <c:pt idx="18">
                  <c:v>-17.786865417647018</c:v>
                </c:pt>
                <c:pt idx="19">
                  <c:v>-24.21676077739923</c:v>
                </c:pt>
                <c:pt idx="20">
                  <c:v>-39.872334498637649</c:v>
                </c:pt>
                <c:pt idx="21">
                  <c:v>8.8608425282521743</c:v>
                </c:pt>
                <c:pt idx="22">
                  <c:v>-18.040708893863858</c:v>
                </c:pt>
                <c:pt idx="23">
                  <c:v>-39.491664454099102</c:v>
                </c:pt>
                <c:pt idx="24">
                  <c:v>-19.654549494005671</c:v>
                </c:pt>
                <c:pt idx="25">
                  <c:v>-18.779510049801189</c:v>
                </c:pt>
                <c:pt idx="26">
                  <c:v>-3.0458748993530902</c:v>
                </c:pt>
                <c:pt idx="27">
                  <c:v>-12.006902649574688</c:v>
                </c:pt>
                <c:pt idx="28">
                  <c:v>4.6303340261134398</c:v>
                </c:pt>
                <c:pt idx="29">
                  <c:v>-71.445419698732636</c:v>
                </c:pt>
                <c:pt idx="30">
                  <c:v>-26.127406058803107</c:v>
                </c:pt>
                <c:pt idx="31">
                  <c:v>54.545589950618719</c:v>
                </c:pt>
                <c:pt idx="32">
                  <c:v>35.686523968535838</c:v>
                </c:pt>
                <c:pt idx="33">
                  <c:v>-2.6072914409176287</c:v>
                </c:pt>
                <c:pt idx="34">
                  <c:v>-119.97932154670791</c:v>
                </c:pt>
                <c:pt idx="35">
                  <c:v>-33.12151655056671</c:v>
                </c:pt>
                <c:pt idx="36">
                  <c:v>3.731063459518436</c:v>
                </c:pt>
                <c:pt idx="37">
                  <c:v>21.893371577997929</c:v>
                </c:pt>
                <c:pt idx="38">
                  <c:v>10.389311072142501</c:v>
                </c:pt>
                <c:pt idx="39">
                  <c:v>-26.512463919013193</c:v>
                </c:pt>
                <c:pt idx="40">
                  <c:v>-36.787094224885031</c:v>
                </c:pt>
                <c:pt idx="41">
                  <c:v>68.069980190730831</c:v>
                </c:pt>
                <c:pt idx="42">
                  <c:v>-12.141469040002676</c:v>
                </c:pt>
                <c:pt idx="43">
                  <c:v>3.1407299608047561</c:v>
                </c:pt>
                <c:pt idx="44">
                  <c:v>52.491066414842294</c:v>
                </c:pt>
                <c:pt idx="45">
                  <c:v>-22.872433665835615</c:v>
                </c:pt>
                <c:pt idx="46">
                  <c:v>-252.18846249346765</c:v>
                </c:pt>
                <c:pt idx="47">
                  <c:v>-460.50966304662091</c:v>
                </c:pt>
                <c:pt idx="48">
                  <c:v>21.823277460529781</c:v>
                </c:pt>
                <c:pt idx="49">
                  <c:v>-16.691835282704254</c:v>
                </c:pt>
                <c:pt idx="50">
                  <c:v>-62.329879266067564</c:v>
                </c:pt>
                <c:pt idx="51">
                  <c:v>24.662259261121861</c:v>
                </c:pt>
                <c:pt idx="52">
                  <c:v>19.958115169694903</c:v>
                </c:pt>
                <c:pt idx="53">
                  <c:v>19.958115169694903</c:v>
                </c:pt>
                <c:pt idx="54">
                  <c:v>-14.158037215005635</c:v>
                </c:pt>
                <c:pt idx="55">
                  <c:v>-78.142521466968674</c:v>
                </c:pt>
                <c:pt idx="56">
                  <c:v>12.150712476496205</c:v>
                </c:pt>
                <c:pt idx="57">
                  <c:v>16.550359046894165</c:v>
                </c:pt>
                <c:pt idx="58">
                  <c:v>-6.4827324224570058</c:v>
                </c:pt>
                <c:pt idx="59">
                  <c:v>-22.785013586491033</c:v>
                </c:pt>
                <c:pt idx="60">
                  <c:v>-71.816868045142911</c:v>
                </c:pt>
                <c:pt idx="61">
                  <c:v>-127.93575012335967</c:v>
                </c:pt>
                <c:pt idx="62">
                  <c:v>-163.98924197969129</c:v>
                </c:pt>
                <c:pt idx="63">
                  <c:v>-19.20504814658872</c:v>
                </c:pt>
                <c:pt idx="64">
                  <c:v>4.7839023106359209</c:v>
                </c:pt>
                <c:pt idx="65">
                  <c:v>-15.918937922283668</c:v>
                </c:pt>
                <c:pt idx="66">
                  <c:v>-17.786927295110999</c:v>
                </c:pt>
                <c:pt idx="67">
                  <c:v>-4.9247922726642921</c:v>
                </c:pt>
                <c:pt idx="68">
                  <c:v>-54.477262540863457</c:v>
                </c:pt>
                <c:pt idx="69">
                  <c:v>-32.581721607668491</c:v>
                </c:pt>
                <c:pt idx="70">
                  <c:v>39.4702807678431</c:v>
                </c:pt>
                <c:pt idx="71">
                  <c:v>1.7072608479564595</c:v>
                </c:pt>
                <c:pt idx="72">
                  <c:v>-51.144307325440373</c:v>
                </c:pt>
                <c:pt idx="73">
                  <c:v>10.026825421933314</c:v>
                </c:pt>
                <c:pt idx="74">
                  <c:v>154.97899795214244</c:v>
                </c:pt>
                <c:pt idx="75">
                  <c:v>-22.730288301653488</c:v>
                </c:pt>
                <c:pt idx="76">
                  <c:v>14.878925806960444</c:v>
                </c:pt>
                <c:pt idx="77">
                  <c:v>-5.957588368704795</c:v>
                </c:pt>
                <c:pt idx="78">
                  <c:v>12.493887484701217</c:v>
                </c:pt>
                <c:pt idx="79">
                  <c:v>-20.416482716019868</c:v>
                </c:pt>
                <c:pt idx="80">
                  <c:v>64.465748852422422</c:v>
                </c:pt>
                <c:pt idx="81">
                  <c:v>-44.221575968493603</c:v>
                </c:pt>
                <c:pt idx="82">
                  <c:v>-5.7494258567992151</c:v>
                </c:pt>
                <c:pt idx="83">
                  <c:v>11.903239890701203</c:v>
                </c:pt>
                <c:pt idx="84">
                  <c:v>-14.82569655190095</c:v>
                </c:pt>
                <c:pt idx="85">
                  <c:v>-34.525198051698844</c:v>
                </c:pt>
                <c:pt idx="86">
                  <c:v>-14.217972291615339</c:v>
                </c:pt>
                <c:pt idx="87">
                  <c:v>-23.965995674419577</c:v>
                </c:pt>
                <c:pt idx="88">
                  <c:v>-3.0611878465150308</c:v>
                </c:pt>
                <c:pt idx="89">
                  <c:v>-3.6024372359542531</c:v>
                </c:pt>
                <c:pt idx="90">
                  <c:v>-27.679856455702382</c:v>
                </c:pt>
                <c:pt idx="91">
                  <c:v>-11.303209089612999</c:v>
                </c:pt>
                <c:pt idx="92">
                  <c:v>-48.858804891387955</c:v>
                </c:pt>
                <c:pt idx="93">
                  <c:v>-48.858804891387955</c:v>
                </c:pt>
                <c:pt idx="94">
                  <c:v>-8.1092860730375609</c:v>
                </c:pt>
                <c:pt idx="95">
                  <c:v>21.890844165119088</c:v>
                </c:pt>
                <c:pt idx="96">
                  <c:v>109.60025546645886</c:v>
                </c:pt>
                <c:pt idx="97">
                  <c:v>-8.2809086076658627</c:v>
                </c:pt>
                <c:pt idx="98">
                  <c:v>77.093220221486874</c:v>
                </c:pt>
                <c:pt idx="99">
                  <c:v>-88.147955740520842</c:v>
                </c:pt>
                <c:pt idx="100">
                  <c:v>-185.57686207146358</c:v>
                </c:pt>
                <c:pt idx="101">
                  <c:v>-42.221315275145308</c:v>
                </c:pt>
                <c:pt idx="102">
                  <c:v>-112.7912702306859</c:v>
                </c:pt>
                <c:pt idx="103">
                  <c:v>-91.722522216478879</c:v>
                </c:pt>
                <c:pt idx="104">
                  <c:v>-39.901015247847035</c:v>
                </c:pt>
                <c:pt idx="105">
                  <c:v>-25.398099330543157</c:v>
                </c:pt>
                <c:pt idx="106">
                  <c:v>-34.568798218412027</c:v>
                </c:pt>
                <c:pt idx="107">
                  <c:v>-10.850790811659518</c:v>
                </c:pt>
                <c:pt idx="108">
                  <c:v>-79.035143292050833</c:v>
                </c:pt>
                <c:pt idx="109">
                  <c:v>-66.930263243382598</c:v>
                </c:pt>
                <c:pt idx="110">
                  <c:v>-14.364225286952317</c:v>
                </c:pt>
                <c:pt idx="111">
                  <c:v>15.338782844129748</c:v>
                </c:pt>
                <c:pt idx="112">
                  <c:v>-63.173532688682464</c:v>
                </c:pt>
                <c:pt idx="113">
                  <c:v>-63.841859245588061</c:v>
                </c:pt>
                <c:pt idx="114">
                  <c:v>-113.39628942175763</c:v>
                </c:pt>
                <c:pt idx="115">
                  <c:v>-113.39628942175763</c:v>
                </c:pt>
                <c:pt idx="116">
                  <c:v>-597.48520134338264</c:v>
                </c:pt>
                <c:pt idx="117">
                  <c:v>11.793798776654542</c:v>
                </c:pt>
                <c:pt idx="118">
                  <c:v>-47.762268441795875</c:v>
                </c:pt>
                <c:pt idx="119">
                  <c:v>-22.746179820227436</c:v>
                </c:pt>
                <c:pt idx="120">
                  <c:v>18.172059671237069</c:v>
                </c:pt>
                <c:pt idx="121">
                  <c:v>-26.441505985034649</c:v>
                </c:pt>
                <c:pt idx="122">
                  <c:v>-49.871379087491547</c:v>
                </c:pt>
                <c:pt idx="123">
                  <c:v>-37.908974838112243</c:v>
                </c:pt>
                <c:pt idx="124">
                  <c:v>-37.917646917017109</c:v>
                </c:pt>
                <c:pt idx="125">
                  <c:v>-4.251023806350247</c:v>
                </c:pt>
                <c:pt idx="126">
                  <c:v>20.508009086724702</c:v>
                </c:pt>
                <c:pt idx="127">
                  <c:v>-18.997255731035061</c:v>
                </c:pt>
                <c:pt idx="128">
                  <c:v>-18.106506865065167</c:v>
                </c:pt>
                <c:pt idx="129">
                  <c:v>25.388099927671167</c:v>
                </c:pt>
                <c:pt idx="130">
                  <c:v>14.986311329432175</c:v>
                </c:pt>
                <c:pt idx="131">
                  <c:v>-17.881349782485543</c:v>
                </c:pt>
                <c:pt idx="132">
                  <c:v>-196.44577017776305</c:v>
                </c:pt>
                <c:pt idx="133">
                  <c:v>-33.470130678307932</c:v>
                </c:pt>
                <c:pt idx="134">
                  <c:v>-12.310389250867626</c:v>
                </c:pt>
                <c:pt idx="135">
                  <c:v>35.911529366772434</c:v>
                </c:pt>
                <c:pt idx="136">
                  <c:v>-41.742252616121718</c:v>
                </c:pt>
                <c:pt idx="137">
                  <c:v>-201.71832985394323</c:v>
                </c:pt>
                <c:pt idx="138">
                  <c:v>-42.117271573301146</c:v>
                </c:pt>
                <c:pt idx="139">
                  <c:v>-26.839612414636257</c:v>
                </c:pt>
                <c:pt idx="140">
                  <c:v>-90.617947618105887</c:v>
                </c:pt>
                <c:pt idx="141">
                  <c:v>-26.01389366822092</c:v>
                </c:pt>
                <c:pt idx="142">
                  <c:v>-26.018837716150763</c:v>
                </c:pt>
                <c:pt idx="143">
                  <c:v>-13.639182059611342</c:v>
                </c:pt>
                <c:pt idx="144">
                  <c:v>-25.695047077695119</c:v>
                </c:pt>
                <c:pt idx="145">
                  <c:v>4.980591221206577</c:v>
                </c:pt>
                <c:pt idx="146">
                  <c:v>-49.347899856661577</c:v>
                </c:pt>
                <c:pt idx="147">
                  <c:v>8.1123088908366849</c:v>
                </c:pt>
                <c:pt idx="148">
                  <c:v>-54.987626050938559</c:v>
                </c:pt>
                <c:pt idx="149">
                  <c:v>-78.546307378080016</c:v>
                </c:pt>
                <c:pt idx="150">
                  <c:v>48.328238307023454</c:v>
                </c:pt>
                <c:pt idx="151">
                  <c:v>-199.25500472751528</c:v>
                </c:pt>
                <c:pt idx="152">
                  <c:v>-34.223381428465736</c:v>
                </c:pt>
                <c:pt idx="153">
                  <c:v>-83.153012834535375</c:v>
                </c:pt>
                <c:pt idx="154">
                  <c:v>-23.984851262438816</c:v>
                </c:pt>
                <c:pt idx="155">
                  <c:v>-120.752931867635</c:v>
                </c:pt>
                <c:pt idx="156">
                  <c:v>-121.35526644207076</c:v>
                </c:pt>
                <c:pt idx="157">
                  <c:v>-45.377031827625565</c:v>
                </c:pt>
                <c:pt idx="158">
                  <c:v>-20.359762700168996</c:v>
                </c:pt>
                <c:pt idx="159">
                  <c:v>-16.336742724520153</c:v>
                </c:pt>
                <c:pt idx="160">
                  <c:v>-35.853082584488703</c:v>
                </c:pt>
                <c:pt idx="161">
                  <c:v>13.983426706307934</c:v>
                </c:pt>
                <c:pt idx="162">
                  <c:v>-131.56875116296274</c:v>
                </c:pt>
                <c:pt idx="163">
                  <c:v>-18.343164378083774</c:v>
                </c:pt>
                <c:pt idx="164">
                  <c:v>-53.73387661909981</c:v>
                </c:pt>
                <c:pt idx="165">
                  <c:v>-34.181795252791311</c:v>
                </c:pt>
                <c:pt idx="166">
                  <c:v>-21.229509264633144</c:v>
                </c:pt>
                <c:pt idx="167">
                  <c:v>-47.793532059919485</c:v>
                </c:pt>
                <c:pt idx="168">
                  <c:v>-78.390124035314443</c:v>
                </c:pt>
                <c:pt idx="169">
                  <c:v>-15.179809912035298</c:v>
                </c:pt>
                <c:pt idx="170">
                  <c:v>-600.69933164073313</c:v>
                </c:pt>
                <c:pt idx="171">
                  <c:v>0</c:v>
                </c:pt>
                <c:pt idx="172">
                  <c:v>-42.629288089625781</c:v>
                </c:pt>
                <c:pt idx="173">
                  <c:v>-35.676107225085531</c:v>
                </c:pt>
                <c:pt idx="174">
                  <c:v>-42.601655428813736</c:v>
                </c:pt>
                <c:pt idx="175">
                  <c:v>-48.764872485145901</c:v>
                </c:pt>
                <c:pt idx="176">
                  <c:v>9.0375621315673733</c:v>
                </c:pt>
                <c:pt idx="177">
                  <c:v>-29.545858184728736</c:v>
                </c:pt>
                <c:pt idx="178">
                  <c:v>-16.221427851073447</c:v>
                </c:pt>
                <c:pt idx="179">
                  <c:v>-37.403955049960899</c:v>
                </c:pt>
                <c:pt idx="180">
                  <c:v>-34.906975898819809</c:v>
                </c:pt>
                <c:pt idx="181">
                  <c:v>-10.792407554366763</c:v>
                </c:pt>
                <c:pt idx="182">
                  <c:v>34.069859048156431</c:v>
                </c:pt>
                <c:pt idx="183">
                  <c:v>-24.971548583925241</c:v>
                </c:pt>
                <c:pt idx="184">
                  <c:v>-31.121526733278582</c:v>
                </c:pt>
                <c:pt idx="185">
                  <c:v>-38.268629839566259</c:v>
                </c:pt>
                <c:pt idx="186">
                  <c:v>-74.189174591043709</c:v>
                </c:pt>
                <c:pt idx="187">
                  <c:v>13.683044306331469</c:v>
                </c:pt>
                <c:pt idx="188">
                  <c:v>-151.18453149544055</c:v>
                </c:pt>
                <c:pt idx="189">
                  <c:v>-8.3723558326930032</c:v>
                </c:pt>
                <c:pt idx="190">
                  <c:v>-31.694316681704642</c:v>
                </c:pt>
                <c:pt idx="191">
                  <c:v>2.2069023336208486</c:v>
                </c:pt>
                <c:pt idx="192">
                  <c:v>2.2069023336208486</c:v>
                </c:pt>
                <c:pt idx="193">
                  <c:v>-20.008538184724422</c:v>
                </c:pt>
                <c:pt idx="194">
                  <c:v>-27.194508442785999</c:v>
                </c:pt>
                <c:pt idx="195">
                  <c:v>-6.3305659190891825</c:v>
                </c:pt>
                <c:pt idx="196">
                  <c:v>-26.41055474442885</c:v>
                </c:pt>
                <c:pt idx="197">
                  <c:v>-96.136540900593062</c:v>
                </c:pt>
                <c:pt idx="198">
                  <c:v>-214.26251523994765</c:v>
                </c:pt>
                <c:pt idx="199">
                  <c:v>-98.779672487900271</c:v>
                </c:pt>
                <c:pt idx="200">
                  <c:v>-28.234400160424848</c:v>
                </c:pt>
                <c:pt idx="201">
                  <c:v>-3.6107445712585364</c:v>
                </c:pt>
                <c:pt idx="202">
                  <c:v>-35.444766107717427</c:v>
                </c:pt>
                <c:pt idx="203">
                  <c:v>-5.8916379027060479</c:v>
                </c:pt>
                <c:pt idx="204">
                  <c:v>-24.233517301360941</c:v>
                </c:pt>
                <c:pt idx="205">
                  <c:v>9.7213286839345958</c:v>
                </c:pt>
                <c:pt idx="206">
                  <c:v>11.750636079469555</c:v>
                </c:pt>
                <c:pt idx="207">
                  <c:v>-19.136165320363123</c:v>
                </c:pt>
                <c:pt idx="208">
                  <c:v>-85.026161443340328</c:v>
                </c:pt>
                <c:pt idx="209">
                  <c:v>-45.317740849767681</c:v>
                </c:pt>
                <c:pt idx="210">
                  <c:v>-21.044757107684017</c:v>
                </c:pt>
                <c:pt idx="211">
                  <c:v>-8.4393831878605958</c:v>
                </c:pt>
                <c:pt idx="212">
                  <c:v>-31.28348339458238</c:v>
                </c:pt>
                <c:pt idx="213">
                  <c:v>-64.064590669523909</c:v>
                </c:pt>
                <c:pt idx="214">
                  <c:v>-118.6710313759248</c:v>
                </c:pt>
                <c:pt idx="215">
                  <c:v>-13.167970103733676</c:v>
                </c:pt>
                <c:pt idx="216">
                  <c:v>-30.533980345741462</c:v>
                </c:pt>
                <c:pt idx="217">
                  <c:v>-30.533980345741462</c:v>
                </c:pt>
                <c:pt idx="218">
                  <c:v>-175.99608138873111</c:v>
                </c:pt>
                <c:pt idx="219">
                  <c:v>-10.683539446264172</c:v>
                </c:pt>
                <c:pt idx="220">
                  <c:v>6.8953558268817297</c:v>
                </c:pt>
                <c:pt idx="221">
                  <c:v>-35.850172647070821</c:v>
                </c:pt>
                <c:pt idx="222">
                  <c:v>-78.688428235546851</c:v>
                </c:pt>
                <c:pt idx="223">
                  <c:v>3.2543601676715204</c:v>
                </c:pt>
                <c:pt idx="224">
                  <c:v>-28.158596071243625</c:v>
                </c:pt>
                <c:pt idx="225">
                  <c:v>3.3338402703296492</c:v>
                </c:pt>
                <c:pt idx="226">
                  <c:v>4.0177819802194179</c:v>
                </c:pt>
                <c:pt idx="227">
                  <c:v>-17.860166017128005</c:v>
                </c:pt>
                <c:pt idx="228">
                  <c:v>-153.74339298365737</c:v>
                </c:pt>
                <c:pt idx="229">
                  <c:v>-21.523259412857641</c:v>
                </c:pt>
                <c:pt idx="230">
                  <c:v>-26.508971849898234</c:v>
                </c:pt>
                <c:pt idx="231">
                  <c:v>-137.68142251878498</c:v>
                </c:pt>
                <c:pt idx="232">
                  <c:v>-5.5660078975307838</c:v>
                </c:pt>
                <c:pt idx="233">
                  <c:v>6.9371581181595232</c:v>
                </c:pt>
                <c:pt idx="234">
                  <c:v>-27.63316772588616</c:v>
                </c:pt>
                <c:pt idx="235">
                  <c:v>-39.619316039732482</c:v>
                </c:pt>
                <c:pt idx="236">
                  <c:v>-181.77449787420906</c:v>
                </c:pt>
                <c:pt idx="237">
                  <c:v>-181.77449787420906</c:v>
                </c:pt>
                <c:pt idx="238">
                  <c:v>-76.278120421625914</c:v>
                </c:pt>
                <c:pt idx="239">
                  <c:v>-1.0379447238146831</c:v>
                </c:pt>
                <c:pt idx="240">
                  <c:v>-56.221355256873885</c:v>
                </c:pt>
                <c:pt idx="241">
                  <c:v>-56.230517451089995</c:v>
                </c:pt>
                <c:pt idx="242">
                  <c:v>-31.780824614153602</c:v>
                </c:pt>
                <c:pt idx="243">
                  <c:v>-16.629098775610078</c:v>
                </c:pt>
                <c:pt idx="244">
                  <c:v>-126.37471482867343</c:v>
                </c:pt>
                <c:pt idx="245">
                  <c:v>-35.099027295083424</c:v>
                </c:pt>
                <c:pt idx="246">
                  <c:v>-75.904409774672416</c:v>
                </c:pt>
                <c:pt idx="247">
                  <c:v>-75.904409774672416</c:v>
                </c:pt>
                <c:pt idx="248">
                  <c:v>-26.479995646164149</c:v>
                </c:pt>
                <c:pt idx="249">
                  <c:v>1.1594975658285349</c:v>
                </c:pt>
                <c:pt idx="250">
                  <c:v>-199.60634715580267</c:v>
                </c:pt>
                <c:pt idx="251">
                  <c:v>-79.724294920138149</c:v>
                </c:pt>
                <c:pt idx="252">
                  <c:v>-20.34843012477986</c:v>
                </c:pt>
                <c:pt idx="253">
                  <c:v>-41.043624067555704</c:v>
                </c:pt>
                <c:pt idx="254">
                  <c:v>-21.424320893253782</c:v>
                </c:pt>
                <c:pt idx="255">
                  <c:v>-10.211761161415776</c:v>
                </c:pt>
                <c:pt idx="256">
                  <c:v>-55.314703421312998</c:v>
                </c:pt>
                <c:pt idx="257">
                  <c:v>-8.5226868612939057</c:v>
                </c:pt>
                <c:pt idx="258">
                  <c:v>-20.383168165677205</c:v>
                </c:pt>
                <c:pt idx="259">
                  <c:v>28.279829436141654</c:v>
                </c:pt>
                <c:pt idx="260">
                  <c:v>-49.53522669779926</c:v>
                </c:pt>
                <c:pt idx="261">
                  <c:v>-25.056046675656983</c:v>
                </c:pt>
                <c:pt idx="262">
                  <c:v>-40.717995341699222</c:v>
                </c:pt>
                <c:pt idx="263">
                  <c:v>-9.2632128404666201</c:v>
                </c:pt>
                <c:pt idx="264">
                  <c:v>-741.50761425747999</c:v>
                </c:pt>
                <c:pt idx="265">
                  <c:v>-11.375130662952888</c:v>
                </c:pt>
                <c:pt idx="266">
                  <c:v>-67.505517285832866</c:v>
                </c:pt>
                <c:pt idx="267">
                  <c:v>7.2487607575938124</c:v>
                </c:pt>
                <c:pt idx="268">
                  <c:v>-29.160268710885596</c:v>
                </c:pt>
                <c:pt idx="269">
                  <c:v>-34.40896967721374</c:v>
                </c:pt>
                <c:pt idx="270">
                  <c:v>-65.746636051262456</c:v>
                </c:pt>
                <c:pt idx="271">
                  <c:v>10.363659710406733</c:v>
                </c:pt>
                <c:pt idx="272">
                  <c:v>-31.260914365833774</c:v>
                </c:pt>
                <c:pt idx="273">
                  <c:v>-36.620987379404909</c:v>
                </c:pt>
                <c:pt idx="274">
                  <c:v>-39.213154234376134</c:v>
                </c:pt>
                <c:pt idx="275">
                  <c:v>-23.69122734860532</c:v>
                </c:pt>
                <c:pt idx="276">
                  <c:v>-28.03498343485289</c:v>
                </c:pt>
                <c:pt idx="277">
                  <c:v>-59.29370711914131</c:v>
                </c:pt>
                <c:pt idx="278">
                  <c:v>-51.900091400738596</c:v>
                </c:pt>
                <c:pt idx="279">
                  <c:v>-6.518841681939195</c:v>
                </c:pt>
                <c:pt idx="280">
                  <c:v>-481.76855539866972</c:v>
                </c:pt>
                <c:pt idx="281">
                  <c:v>-104.3439716575151</c:v>
                </c:pt>
                <c:pt idx="282">
                  <c:v>-26.696862844276229</c:v>
                </c:pt>
                <c:pt idx="283">
                  <c:v>-48.809325295562118</c:v>
                </c:pt>
                <c:pt idx="284">
                  <c:v>-48.818584579082604</c:v>
                </c:pt>
                <c:pt idx="285">
                  <c:v>-9.5472515327603507</c:v>
                </c:pt>
                <c:pt idx="286">
                  <c:v>-68.817146695117003</c:v>
                </c:pt>
                <c:pt idx="287">
                  <c:v>-46.646539106733215</c:v>
                </c:pt>
                <c:pt idx="288">
                  <c:v>456.94268765439904</c:v>
                </c:pt>
                <c:pt idx="289">
                  <c:v>1.612247365415254</c:v>
                </c:pt>
                <c:pt idx="290">
                  <c:v>-987.02440644473927</c:v>
                </c:pt>
                <c:pt idx="291">
                  <c:v>-13.779685481454385</c:v>
                </c:pt>
                <c:pt idx="292">
                  <c:v>-437.39444207907076</c:v>
                </c:pt>
                <c:pt idx="293">
                  <c:v>-19.012712431421278</c:v>
                </c:pt>
                <c:pt idx="294">
                  <c:v>-8.8395161743453929</c:v>
                </c:pt>
                <c:pt idx="295">
                  <c:v>-27.53506775063558</c:v>
                </c:pt>
                <c:pt idx="296">
                  <c:v>-9.3019732993877753</c:v>
                </c:pt>
                <c:pt idx="297">
                  <c:v>-10.115578494674789</c:v>
                </c:pt>
                <c:pt idx="298">
                  <c:v>2.4916502549884458</c:v>
                </c:pt>
                <c:pt idx="299">
                  <c:v>0</c:v>
                </c:pt>
                <c:pt idx="300">
                  <c:v>-18.872334175705234</c:v>
                </c:pt>
                <c:pt idx="301">
                  <c:v>-0.29845645550951194</c:v>
                </c:pt>
                <c:pt idx="302">
                  <c:v>-35.108679210925075</c:v>
                </c:pt>
                <c:pt idx="303">
                  <c:v>-20.816739570419102</c:v>
                </c:pt>
                <c:pt idx="304">
                  <c:v>-37.455024941163863</c:v>
                </c:pt>
                <c:pt idx="305">
                  <c:v>-12.981116143381142</c:v>
                </c:pt>
                <c:pt idx="306">
                  <c:v>-65.206014635031266</c:v>
                </c:pt>
                <c:pt idx="307">
                  <c:v>29.554131820274392</c:v>
                </c:pt>
                <c:pt idx="308">
                  <c:v>-32.524042169938774</c:v>
                </c:pt>
                <c:pt idx="309">
                  <c:v>-68.797467648400428</c:v>
                </c:pt>
                <c:pt idx="310">
                  <c:v>-126.05175522773482</c:v>
                </c:pt>
                <c:pt idx="311">
                  <c:v>33.892276527196373</c:v>
                </c:pt>
                <c:pt idx="312">
                  <c:v>-26.201443131822568</c:v>
                </c:pt>
                <c:pt idx="313">
                  <c:v>-35.043320251364129</c:v>
                </c:pt>
                <c:pt idx="314">
                  <c:v>-23.790189440387607</c:v>
                </c:pt>
                <c:pt idx="315">
                  <c:v>-214.44897464255209</c:v>
                </c:pt>
                <c:pt idx="316">
                  <c:v>-29.893376017847018</c:v>
                </c:pt>
                <c:pt idx="317">
                  <c:v>-193.54293521862485</c:v>
                </c:pt>
                <c:pt idx="318">
                  <c:v>-28.793122592017998</c:v>
                </c:pt>
                <c:pt idx="319">
                  <c:v>-30.287541521765739</c:v>
                </c:pt>
                <c:pt idx="320">
                  <c:v>220.69743500787817</c:v>
                </c:pt>
                <c:pt idx="321">
                  <c:v>-40.913994695137973</c:v>
                </c:pt>
                <c:pt idx="322">
                  <c:v>-76.93511292036996</c:v>
                </c:pt>
                <c:pt idx="323">
                  <c:v>-8.0820970296877004</c:v>
                </c:pt>
                <c:pt idx="324">
                  <c:v>-67.091031354312577</c:v>
                </c:pt>
                <c:pt idx="325">
                  <c:v>-6.0888523257417715</c:v>
                </c:pt>
                <c:pt idx="326">
                  <c:v>-24.77400191601982</c:v>
                </c:pt>
                <c:pt idx="327">
                  <c:v>36.031535218489282</c:v>
                </c:pt>
                <c:pt idx="328">
                  <c:v>-293.98743665104303</c:v>
                </c:pt>
                <c:pt idx="329">
                  <c:v>-30.067354703042618</c:v>
                </c:pt>
                <c:pt idx="330">
                  <c:v>-38.460740802893419</c:v>
                </c:pt>
                <c:pt idx="331">
                  <c:v>-31.094229424164183</c:v>
                </c:pt>
                <c:pt idx="332">
                  <c:v>-94.268639804626176</c:v>
                </c:pt>
                <c:pt idx="333">
                  <c:v>-78.800609668327581</c:v>
                </c:pt>
                <c:pt idx="334">
                  <c:v>-28.767998097368903</c:v>
                </c:pt>
                <c:pt idx="335">
                  <c:v>-116.21524536533401</c:v>
                </c:pt>
                <c:pt idx="336">
                  <c:v>-186.3255628198543</c:v>
                </c:pt>
                <c:pt idx="337">
                  <c:v>-186.3255628198543</c:v>
                </c:pt>
                <c:pt idx="338">
                  <c:v>-62.499580199551524</c:v>
                </c:pt>
                <c:pt idx="339">
                  <c:v>-10.767732386708653</c:v>
                </c:pt>
                <c:pt idx="340">
                  <c:v>-10.772351187787667</c:v>
                </c:pt>
                <c:pt idx="341">
                  <c:v>-27.694155569814665</c:v>
                </c:pt>
                <c:pt idx="342">
                  <c:v>-34.310311303917373</c:v>
                </c:pt>
                <c:pt idx="343">
                  <c:v>-110.3568017256395</c:v>
                </c:pt>
                <c:pt idx="344">
                  <c:v>-18.910573839358122</c:v>
                </c:pt>
                <c:pt idx="345">
                  <c:v>-49.297646094704369</c:v>
                </c:pt>
                <c:pt idx="346">
                  <c:v>-154.52455602296416</c:v>
                </c:pt>
                <c:pt idx="347">
                  <c:v>-14.127163183375247</c:v>
                </c:pt>
                <c:pt idx="348">
                  <c:v>-78.410341406087753</c:v>
                </c:pt>
                <c:pt idx="349">
                  <c:v>-38.149748103604971</c:v>
                </c:pt>
                <c:pt idx="350">
                  <c:v>-231.01994464068804</c:v>
                </c:pt>
                <c:pt idx="351">
                  <c:v>-231.01994464068804</c:v>
                </c:pt>
                <c:pt idx="352">
                  <c:v>-20.954878378190077</c:v>
                </c:pt>
                <c:pt idx="353">
                  <c:v>5.1725926758301561</c:v>
                </c:pt>
                <c:pt idx="354">
                  <c:v>-19.044146877517939</c:v>
                </c:pt>
                <c:pt idx="355">
                  <c:v>-9.7015255574921611</c:v>
                </c:pt>
                <c:pt idx="356">
                  <c:v>3.3094224034480186</c:v>
                </c:pt>
                <c:pt idx="357">
                  <c:v>-29.808570909876334</c:v>
                </c:pt>
                <c:pt idx="358">
                  <c:v>-25.448744771903549</c:v>
                </c:pt>
                <c:pt idx="359">
                  <c:v>-37.740275237022765</c:v>
                </c:pt>
                <c:pt idx="360">
                  <c:v>-35.342199050106203</c:v>
                </c:pt>
                <c:pt idx="361">
                  <c:v>-46.54065915972167</c:v>
                </c:pt>
                <c:pt idx="362">
                  <c:v>-17.537888143808466</c:v>
                </c:pt>
                <c:pt idx="363">
                  <c:v>-9.4691146674580331</c:v>
                </c:pt>
                <c:pt idx="364">
                  <c:v>-22.877776619660352</c:v>
                </c:pt>
                <c:pt idx="365">
                  <c:v>-146.84080497509325</c:v>
                </c:pt>
                <c:pt idx="366">
                  <c:v>-11.146235348503662</c:v>
                </c:pt>
                <c:pt idx="367">
                  <c:v>-81.804934749233837</c:v>
                </c:pt>
                <c:pt idx="368">
                  <c:v>-47.654253130138876</c:v>
                </c:pt>
                <c:pt idx="369">
                  <c:v>-218.08134829021481</c:v>
                </c:pt>
                <c:pt idx="370">
                  <c:v>-25.400107323360661</c:v>
                </c:pt>
                <c:pt idx="371">
                  <c:v>-39.185815173937975</c:v>
                </c:pt>
                <c:pt idx="372">
                  <c:v>-81.867270299802684</c:v>
                </c:pt>
                <c:pt idx="373">
                  <c:v>-75.296616446566958</c:v>
                </c:pt>
                <c:pt idx="374">
                  <c:v>-58.766613832366346</c:v>
                </c:pt>
                <c:pt idx="375">
                  <c:v>-29.863956509209252</c:v>
                </c:pt>
                <c:pt idx="376">
                  <c:v>-9.2548320534743596</c:v>
                </c:pt>
                <c:pt idx="377">
                  <c:v>-30.827550274798039</c:v>
                </c:pt>
                <c:pt idx="378">
                  <c:v>-116.01205279075921</c:v>
                </c:pt>
                <c:pt idx="379">
                  <c:v>-55.701346463350113</c:v>
                </c:pt>
                <c:pt idx="380">
                  <c:v>-33.244681452392356</c:v>
                </c:pt>
                <c:pt idx="381">
                  <c:v>-65.170377611973962</c:v>
                </c:pt>
                <c:pt idx="382">
                  <c:v>1.6340521932304986</c:v>
                </c:pt>
                <c:pt idx="383">
                  <c:v>-2.1102468904780922</c:v>
                </c:pt>
                <c:pt idx="384">
                  <c:v>-83.165874132623685</c:v>
                </c:pt>
                <c:pt idx="385">
                  <c:v>1.7190583356305067</c:v>
                </c:pt>
                <c:pt idx="386">
                  <c:v>-120.318741042374</c:v>
                </c:pt>
                <c:pt idx="387">
                  <c:v>-52.159969874363341</c:v>
                </c:pt>
                <c:pt idx="388">
                  <c:v>-28.790251866736416</c:v>
                </c:pt>
                <c:pt idx="389">
                  <c:v>-62.171164870234122</c:v>
                </c:pt>
                <c:pt idx="390">
                  <c:v>-129.98077313218766</c:v>
                </c:pt>
                <c:pt idx="391">
                  <c:v>-58.502330974581767</c:v>
                </c:pt>
                <c:pt idx="392">
                  <c:v>-196.8414005717365</c:v>
                </c:pt>
                <c:pt idx="393">
                  <c:v>-46.829050926304014</c:v>
                </c:pt>
                <c:pt idx="394">
                  <c:v>-32.418032329750353</c:v>
                </c:pt>
                <c:pt idx="395">
                  <c:v>-213.11443145433466</c:v>
                </c:pt>
                <c:pt idx="396">
                  <c:v>-496.60565742594355</c:v>
                </c:pt>
                <c:pt idx="397">
                  <c:v>-105.18948855065955</c:v>
                </c:pt>
                <c:pt idx="398">
                  <c:v>-82.536413792218411</c:v>
                </c:pt>
                <c:pt idx="399">
                  <c:v>-88.315375080443104</c:v>
                </c:pt>
                <c:pt idx="400">
                  <c:v>-27.899666547625653</c:v>
                </c:pt>
                <c:pt idx="401">
                  <c:v>-37.549853840383747</c:v>
                </c:pt>
                <c:pt idx="402">
                  <c:v>2.4232106929051613</c:v>
                </c:pt>
                <c:pt idx="403">
                  <c:v>-3.1746652844297332</c:v>
                </c:pt>
                <c:pt idx="404">
                  <c:v>-44.588826105584701</c:v>
                </c:pt>
                <c:pt idx="405">
                  <c:v>-160.17016387998578</c:v>
                </c:pt>
                <c:pt idx="406">
                  <c:v>-27.20936147651155</c:v>
                </c:pt>
                <c:pt idx="407">
                  <c:v>-31.135324154330263</c:v>
                </c:pt>
                <c:pt idx="408">
                  <c:v>-63.375202681365955</c:v>
                </c:pt>
                <c:pt idx="409">
                  <c:v>-18.444610718182449</c:v>
                </c:pt>
                <c:pt idx="410">
                  <c:v>-387.69276991063708</c:v>
                </c:pt>
                <c:pt idx="411">
                  <c:v>-38.635414639357592</c:v>
                </c:pt>
                <c:pt idx="412">
                  <c:v>-26.563214476267273</c:v>
                </c:pt>
                <c:pt idx="413">
                  <c:v>-34.898477634664317</c:v>
                </c:pt>
                <c:pt idx="414">
                  <c:v>-54.278657116952282</c:v>
                </c:pt>
                <c:pt idx="415">
                  <c:v>-187.75842597894314</c:v>
                </c:pt>
                <c:pt idx="416">
                  <c:v>0</c:v>
                </c:pt>
                <c:pt idx="417">
                  <c:v>-40.948864405696867</c:v>
                </c:pt>
                <c:pt idx="418">
                  <c:v>-44.874470922112501</c:v>
                </c:pt>
                <c:pt idx="419">
                  <c:v>-8.7203164772450101</c:v>
                </c:pt>
                <c:pt idx="420">
                  <c:v>-42.704378512424391</c:v>
                </c:pt>
                <c:pt idx="421">
                  <c:v>-80.871999580253132</c:v>
                </c:pt>
                <c:pt idx="422">
                  <c:v>-48.552547843539138</c:v>
                </c:pt>
                <c:pt idx="423">
                  <c:v>-17.986550097270694</c:v>
                </c:pt>
                <c:pt idx="424">
                  <c:v>-60.257285593235984</c:v>
                </c:pt>
                <c:pt idx="425">
                  <c:v>-54.733505598940134</c:v>
                </c:pt>
                <c:pt idx="426">
                  <c:v>0</c:v>
                </c:pt>
                <c:pt idx="427">
                  <c:v>-188.0338509977762</c:v>
                </c:pt>
                <c:pt idx="428">
                  <c:v>-121.6322856939618</c:v>
                </c:pt>
                <c:pt idx="429">
                  <c:v>-13.475465315895745</c:v>
                </c:pt>
                <c:pt idx="430">
                  <c:v>-90.798229330794442</c:v>
                </c:pt>
                <c:pt idx="431">
                  <c:v>3.823098546610932</c:v>
                </c:pt>
                <c:pt idx="432">
                  <c:v>-314.60028573934818</c:v>
                </c:pt>
                <c:pt idx="433">
                  <c:v>-37.47724372906417</c:v>
                </c:pt>
                <c:pt idx="434">
                  <c:v>-81.184366014447988</c:v>
                </c:pt>
                <c:pt idx="435">
                  <c:v>-56.001349674852086</c:v>
                </c:pt>
                <c:pt idx="436">
                  <c:v>-83.332821287203004</c:v>
                </c:pt>
                <c:pt idx="437">
                  <c:v>-53.928736569803128</c:v>
                </c:pt>
                <c:pt idx="438">
                  <c:v>-20.726193805551798</c:v>
                </c:pt>
                <c:pt idx="439">
                  <c:v>-20.726193805551798</c:v>
                </c:pt>
                <c:pt idx="440">
                  <c:v>-21.267769926795559</c:v>
                </c:pt>
                <c:pt idx="441">
                  <c:v>-43.794296842332784</c:v>
                </c:pt>
                <c:pt idx="442">
                  <c:v>-33.080566456512187</c:v>
                </c:pt>
                <c:pt idx="443">
                  <c:v>-53.788449988373287</c:v>
                </c:pt>
                <c:pt idx="444">
                  <c:v>-95.260840294577307</c:v>
                </c:pt>
                <c:pt idx="445">
                  <c:v>-53.611240049910698</c:v>
                </c:pt>
                <c:pt idx="446">
                  <c:v>65.542525584091948</c:v>
                </c:pt>
                <c:pt idx="447">
                  <c:v>-478.35602575724516</c:v>
                </c:pt>
                <c:pt idx="448">
                  <c:v>-24.104615203751354</c:v>
                </c:pt>
                <c:pt idx="449">
                  <c:v>-244.4549518098861</c:v>
                </c:pt>
                <c:pt idx="450">
                  <c:v>-244.44580919390194</c:v>
                </c:pt>
                <c:pt idx="451">
                  <c:v>-32.78463218919542</c:v>
                </c:pt>
                <c:pt idx="452">
                  <c:v>-102.54160137740752</c:v>
                </c:pt>
                <c:pt idx="453">
                  <c:v>-235.47042037168103</c:v>
                </c:pt>
                <c:pt idx="454">
                  <c:v>-185.98098578939832</c:v>
                </c:pt>
                <c:pt idx="455">
                  <c:v>-129.91615089686061</c:v>
                </c:pt>
                <c:pt idx="456">
                  <c:v>-90.512408212847518</c:v>
                </c:pt>
                <c:pt idx="457">
                  <c:v>-499.79767914348787</c:v>
                </c:pt>
                <c:pt idx="458">
                  <c:v>-51.330471804732269</c:v>
                </c:pt>
                <c:pt idx="459">
                  <c:v>70.104684716690358</c:v>
                </c:pt>
                <c:pt idx="460">
                  <c:v>-17.236582405359307</c:v>
                </c:pt>
                <c:pt idx="461">
                  <c:v>-33.222164377802969</c:v>
                </c:pt>
                <c:pt idx="462">
                  <c:v>-70.270833999279631</c:v>
                </c:pt>
                <c:pt idx="463">
                  <c:v>-33.294070981457153</c:v>
                </c:pt>
                <c:pt idx="464">
                  <c:v>-76.033947935433375</c:v>
                </c:pt>
                <c:pt idx="465">
                  <c:v>-49.52547316533331</c:v>
                </c:pt>
                <c:pt idx="466">
                  <c:v>-15.696183280070029</c:v>
                </c:pt>
                <c:pt idx="467">
                  <c:v>4.2859490202147397</c:v>
                </c:pt>
                <c:pt idx="468">
                  <c:v>60.982457395938646</c:v>
                </c:pt>
                <c:pt idx="469">
                  <c:v>-44.804971832934427</c:v>
                </c:pt>
                <c:pt idx="470">
                  <c:v>-15.62822068177902</c:v>
                </c:pt>
                <c:pt idx="471">
                  <c:v>-47.11164828419043</c:v>
                </c:pt>
                <c:pt idx="472">
                  <c:v>-19.210114436163231</c:v>
                </c:pt>
                <c:pt idx="473">
                  <c:v>-142.70776779503805</c:v>
                </c:pt>
                <c:pt idx="474">
                  <c:v>-166.18216415630755</c:v>
                </c:pt>
                <c:pt idx="475">
                  <c:v>-43.240121321253774</c:v>
                </c:pt>
                <c:pt idx="476">
                  <c:v>-207.049239502598</c:v>
                </c:pt>
                <c:pt idx="477">
                  <c:v>-31.044150804892098</c:v>
                </c:pt>
                <c:pt idx="478">
                  <c:v>3.1569372710542676</c:v>
                </c:pt>
                <c:pt idx="479">
                  <c:v>-28.59650239811188</c:v>
                </c:pt>
                <c:pt idx="480">
                  <c:v>-33.229075798155911</c:v>
                </c:pt>
                <c:pt idx="481">
                  <c:v>-52.843179024487796</c:v>
                </c:pt>
                <c:pt idx="482">
                  <c:v>-41.809870168242369</c:v>
                </c:pt>
                <c:pt idx="483">
                  <c:v>-234.09155473211047</c:v>
                </c:pt>
                <c:pt idx="484">
                  <c:v>-33.209981303154436</c:v>
                </c:pt>
                <c:pt idx="485">
                  <c:v>-34.414756070313672</c:v>
                </c:pt>
                <c:pt idx="486">
                  <c:v>-79.154486127500832</c:v>
                </c:pt>
                <c:pt idx="487">
                  <c:v>-46.75779602293899</c:v>
                </c:pt>
                <c:pt idx="488">
                  <c:v>-61.100192016142501</c:v>
                </c:pt>
                <c:pt idx="489">
                  <c:v>-4.4752284159895925</c:v>
                </c:pt>
                <c:pt idx="490">
                  <c:v>-15.102222254119781</c:v>
                </c:pt>
                <c:pt idx="491">
                  <c:v>5.7943713888715802</c:v>
                </c:pt>
                <c:pt idx="492">
                  <c:v>-2.8917564067135797</c:v>
                </c:pt>
                <c:pt idx="493">
                  <c:v>11.451967147514148</c:v>
                </c:pt>
                <c:pt idx="494">
                  <c:v>-35.709696022092693</c:v>
                </c:pt>
                <c:pt idx="495">
                  <c:v>5.2099370294283874E-2</c:v>
                </c:pt>
                <c:pt idx="496">
                  <c:v>2.6754541612027856</c:v>
                </c:pt>
                <c:pt idx="497">
                  <c:v>-82.225159377671062</c:v>
                </c:pt>
                <c:pt idx="498">
                  <c:v>-69.681691071069551</c:v>
                </c:pt>
                <c:pt idx="499">
                  <c:v>-121.41775871890357</c:v>
                </c:pt>
                <c:pt idx="500">
                  <c:v>-114.07574594851533</c:v>
                </c:pt>
                <c:pt idx="501">
                  <c:v>-66.43869589093633</c:v>
                </c:pt>
                <c:pt idx="502">
                  <c:v>-467.53668001810098</c:v>
                </c:pt>
                <c:pt idx="503">
                  <c:v>-47.590281118824699</c:v>
                </c:pt>
                <c:pt idx="504">
                  <c:v>-12.677315157326005</c:v>
                </c:pt>
                <c:pt idx="505">
                  <c:v>-193.65572127350322</c:v>
                </c:pt>
                <c:pt idx="506">
                  <c:v>-58.797303962952334</c:v>
                </c:pt>
                <c:pt idx="507">
                  <c:v>-996.02553529127135</c:v>
                </c:pt>
                <c:pt idx="508">
                  <c:v>-73.232531741753775</c:v>
                </c:pt>
                <c:pt idx="509">
                  <c:v>-39.819840878900344</c:v>
                </c:pt>
                <c:pt idx="510">
                  <c:v>-52.603269904640577</c:v>
                </c:pt>
                <c:pt idx="511">
                  <c:v>-26.315623241845724</c:v>
                </c:pt>
                <c:pt idx="512">
                  <c:v>-27.640454610645122</c:v>
                </c:pt>
                <c:pt idx="513">
                  <c:v>-71.392930260421537</c:v>
                </c:pt>
                <c:pt idx="514">
                  <c:v>-142.85639502915762</c:v>
                </c:pt>
                <c:pt idx="515">
                  <c:v>5.4581006427557757</c:v>
                </c:pt>
                <c:pt idx="516">
                  <c:v>-71.417937563632194</c:v>
                </c:pt>
                <c:pt idx="517">
                  <c:v>-332.45508812856895</c:v>
                </c:pt>
                <c:pt idx="518">
                  <c:v>-1.2834400292573225</c:v>
                </c:pt>
                <c:pt idx="519">
                  <c:v>-61.32026770353712</c:v>
                </c:pt>
                <c:pt idx="520">
                  <c:v>-49.956141505902018</c:v>
                </c:pt>
                <c:pt idx="521">
                  <c:v>-39.112901211648349</c:v>
                </c:pt>
                <c:pt idx="522">
                  <c:v>-26.315529051135524</c:v>
                </c:pt>
                <c:pt idx="523">
                  <c:v>-34.482156628223976</c:v>
                </c:pt>
                <c:pt idx="524">
                  <c:v>-147.03487270733882</c:v>
                </c:pt>
                <c:pt idx="525">
                  <c:v>-9.0479065275245514</c:v>
                </c:pt>
                <c:pt idx="526">
                  <c:v>-32.255110861508193</c:v>
                </c:pt>
                <c:pt idx="527">
                  <c:v>-18.867485032638211</c:v>
                </c:pt>
                <c:pt idx="528">
                  <c:v>-107.15254097741126</c:v>
                </c:pt>
                <c:pt idx="529">
                  <c:v>-499.9668275325223</c:v>
                </c:pt>
                <c:pt idx="530">
                  <c:v>-38.436884291387855</c:v>
                </c:pt>
                <c:pt idx="531">
                  <c:v>-152.13905998845303</c:v>
                </c:pt>
                <c:pt idx="532">
                  <c:v>-90.704401443309351</c:v>
                </c:pt>
                <c:pt idx="533">
                  <c:v>-23.028255784097759</c:v>
                </c:pt>
                <c:pt idx="534">
                  <c:v>-59.359610570245017</c:v>
                </c:pt>
                <c:pt idx="535">
                  <c:v>-20.830314508179171</c:v>
                </c:pt>
                <c:pt idx="536">
                  <c:v>-27.604686503984276</c:v>
                </c:pt>
                <c:pt idx="537">
                  <c:v>-44.941785400451188</c:v>
                </c:pt>
                <c:pt idx="538">
                  <c:v>-5.9710494566867185</c:v>
                </c:pt>
                <c:pt idx="539">
                  <c:v>-46.907603539970225</c:v>
                </c:pt>
                <c:pt idx="540">
                  <c:v>-111.69102196811207</c:v>
                </c:pt>
                <c:pt idx="541">
                  <c:v>-47.181595528454224</c:v>
                </c:pt>
                <c:pt idx="542">
                  <c:v>-47.25590619826184</c:v>
                </c:pt>
                <c:pt idx="543">
                  <c:v>-41.524197389702792</c:v>
                </c:pt>
                <c:pt idx="544">
                  <c:v>-27.873937177990971</c:v>
                </c:pt>
                <c:pt idx="545">
                  <c:v>-47.587925907114588</c:v>
                </c:pt>
                <c:pt idx="546">
                  <c:v>-49.969845144922878</c:v>
                </c:pt>
                <c:pt idx="547">
                  <c:v>-19.415419477173931</c:v>
                </c:pt>
                <c:pt idx="548">
                  <c:v>-31.248510889446827</c:v>
                </c:pt>
                <c:pt idx="549">
                  <c:v>-170.94614646178806</c:v>
                </c:pt>
                <c:pt idx="550">
                  <c:v>-121.77963859627258</c:v>
                </c:pt>
                <c:pt idx="551">
                  <c:v>-43.835090946069265</c:v>
                </c:pt>
                <c:pt idx="552">
                  <c:v>-34.097981385644928</c:v>
                </c:pt>
                <c:pt idx="553">
                  <c:v>-52.513047775358288</c:v>
                </c:pt>
                <c:pt idx="554">
                  <c:v>-98.782746593922084</c:v>
                </c:pt>
                <c:pt idx="555">
                  <c:v>-58.722381717095615</c:v>
                </c:pt>
                <c:pt idx="556">
                  <c:v>-8.985404244169624</c:v>
                </c:pt>
                <c:pt idx="557">
                  <c:v>-8.6415398892912521</c:v>
                </c:pt>
                <c:pt idx="558">
                  <c:v>-0.38175278139789287</c:v>
                </c:pt>
                <c:pt idx="559">
                  <c:v>-112.38748352704192</c:v>
                </c:pt>
                <c:pt idx="560">
                  <c:v>-112.38748352704192</c:v>
                </c:pt>
                <c:pt idx="561">
                  <c:v>-67.453450913574969</c:v>
                </c:pt>
                <c:pt idx="562">
                  <c:v>0</c:v>
                </c:pt>
                <c:pt idx="563">
                  <c:v>-198.65441715234448</c:v>
                </c:pt>
                <c:pt idx="564">
                  <c:v>-33.052499333921382</c:v>
                </c:pt>
                <c:pt idx="565">
                  <c:v>-831.46961227937413</c:v>
                </c:pt>
                <c:pt idx="566">
                  <c:v>-0.40723731632256988</c:v>
                </c:pt>
                <c:pt idx="567">
                  <c:v>-10.321888619681062</c:v>
                </c:pt>
                <c:pt idx="568">
                  <c:v>-38.861964799275192</c:v>
                </c:pt>
                <c:pt idx="569">
                  <c:v>-24.153270896623802</c:v>
                </c:pt>
                <c:pt idx="570">
                  <c:v>-404.8672526843489</c:v>
                </c:pt>
                <c:pt idx="571">
                  <c:v>-7.840786502429915</c:v>
                </c:pt>
                <c:pt idx="572">
                  <c:v>-27.370811456347646</c:v>
                </c:pt>
                <c:pt idx="573">
                  <c:v>-45.441316255056243</c:v>
                </c:pt>
                <c:pt idx="574">
                  <c:v>-35.68483976043693</c:v>
                </c:pt>
                <c:pt idx="575">
                  <c:v>-974.8001438786996</c:v>
                </c:pt>
                <c:pt idx="576">
                  <c:v>-248.87813828391947</c:v>
                </c:pt>
                <c:pt idx="577">
                  <c:v>-70.408596437546194</c:v>
                </c:pt>
                <c:pt idx="578">
                  <c:v>-96.087589678289547</c:v>
                </c:pt>
                <c:pt idx="579">
                  <c:v>-319.98400703978263</c:v>
                </c:pt>
                <c:pt idx="580">
                  <c:v>0</c:v>
                </c:pt>
                <c:pt idx="581">
                  <c:v>-46.978221632519464</c:v>
                </c:pt>
                <c:pt idx="582">
                  <c:v>-52.279623463532815</c:v>
                </c:pt>
                <c:pt idx="583">
                  <c:v>-74.291120962877969</c:v>
                </c:pt>
                <c:pt idx="584">
                  <c:v>-194.99112910975697</c:v>
                </c:pt>
                <c:pt idx="585">
                  <c:v>-23.851843680967587</c:v>
                </c:pt>
                <c:pt idx="586">
                  <c:v>-46.222550881105278</c:v>
                </c:pt>
                <c:pt idx="587">
                  <c:v>-52.966794016041945</c:v>
                </c:pt>
                <c:pt idx="588">
                  <c:v>-95.805389555376067</c:v>
                </c:pt>
                <c:pt idx="589">
                  <c:v>-28.904463234145176</c:v>
                </c:pt>
                <c:pt idx="590">
                  <c:v>-136.46092144553427</c:v>
                </c:pt>
                <c:pt idx="591">
                  <c:v>-38.572805111042101</c:v>
                </c:pt>
                <c:pt idx="592">
                  <c:v>-193.20322248450594</c:v>
                </c:pt>
                <c:pt idx="593">
                  <c:v>-8.2344534491145343</c:v>
                </c:pt>
                <c:pt idx="594">
                  <c:v>-73.099914769631653</c:v>
                </c:pt>
                <c:pt idx="595">
                  <c:v>-52.626847236138047</c:v>
                </c:pt>
                <c:pt idx="596">
                  <c:v>-96.604734717150052</c:v>
                </c:pt>
                <c:pt idx="597">
                  <c:v>11.322063358748974</c:v>
                </c:pt>
                <c:pt idx="598">
                  <c:v>-112.75688942758876</c:v>
                </c:pt>
                <c:pt idx="599">
                  <c:v>-17.7099037447298</c:v>
                </c:pt>
                <c:pt idx="600">
                  <c:v>-55.232744315628693</c:v>
                </c:pt>
                <c:pt idx="601">
                  <c:v>-43.976721022220481</c:v>
                </c:pt>
                <c:pt idx="602">
                  <c:v>-124.87132122464251</c:v>
                </c:pt>
                <c:pt idx="603">
                  <c:v>-31.153450015868987</c:v>
                </c:pt>
                <c:pt idx="604">
                  <c:v>-34.636512332032382</c:v>
                </c:pt>
                <c:pt idx="605">
                  <c:v>-4.5093341781255196</c:v>
                </c:pt>
                <c:pt idx="606">
                  <c:v>-40.077676028006437</c:v>
                </c:pt>
                <c:pt idx="607">
                  <c:v>-66.215549342953622</c:v>
                </c:pt>
                <c:pt idx="608">
                  <c:v>-16.35678748175242</c:v>
                </c:pt>
                <c:pt idx="609">
                  <c:v>-37.830190252498923</c:v>
                </c:pt>
                <c:pt idx="610">
                  <c:v>-142.73179004954798</c:v>
                </c:pt>
                <c:pt idx="611">
                  <c:v>-29.665859072482146</c:v>
                </c:pt>
                <c:pt idx="612">
                  <c:v>-26.560209501344289</c:v>
                </c:pt>
                <c:pt idx="613">
                  <c:v>-243.91238034495444</c:v>
                </c:pt>
                <c:pt idx="614">
                  <c:v>-18.075679546257973</c:v>
                </c:pt>
                <c:pt idx="615">
                  <c:v>-35.061048644340538</c:v>
                </c:pt>
                <c:pt idx="616">
                  <c:v>-490.73014869273163</c:v>
                </c:pt>
                <c:pt idx="617">
                  <c:v>-124.75059370254286</c:v>
                </c:pt>
                <c:pt idx="618">
                  <c:v>-89.023480611164871</c:v>
                </c:pt>
                <c:pt idx="619">
                  <c:v>-18.151154589023697</c:v>
                </c:pt>
                <c:pt idx="620">
                  <c:v>-0.81247048458933269</c:v>
                </c:pt>
                <c:pt idx="621">
                  <c:v>-248.27223899894236</c:v>
                </c:pt>
                <c:pt idx="622">
                  <c:v>17.002918977624006</c:v>
                </c:pt>
                <c:pt idx="623">
                  <c:v>-291.14413215197976</c:v>
                </c:pt>
                <c:pt idx="624">
                  <c:v>-12.803449589718376</c:v>
                </c:pt>
                <c:pt idx="625">
                  <c:v>-42.582621067463876</c:v>
                </c:pt>
                <c:pt idx="626">
                  <c:v>-469.84631039101475</c:v>
                </c:pt>
                <c:pt idx="627">
                  <c:v>3.1496018246234132</c:v>
                </c:pt>
                <c:pt idx="628">
                  <c:v>-94.821283723233066</c:v>
                </c:pt>
                <c:pt idx="629">
                  <c:v>-235.84911192688804</c:v>
                </c:pt>
                <c:pt idx="630">
                  <c:v>-34.608813865687345</c:v>
                </c:pt>
                <c:pt idx="631">
                  <c:v>-24.417880018691132</c:v>
                </c:pt>
                <c:pt idx="632">
                  <c:v>-141.88147880308173</c:v>
                </c:pt>
                <c:pt idx="633">
                  <c:v>-13.070325840925609</c:v>
                </c:pt>
                <c:pt idx="634">
                  <c:v>-247.61535642995543</c:v>
                </c:pt>
                <c:pt idx="635">
                  <c:v>-67.121656614646014</c:v>
                </c:pt>
                <c:pt idx="636">
                  <c:v>-138.2315474927689</c:v>
                </c:pt>
                <c:pt idx="637">
                  <c:v>-70.906764240844595</c:v>
                </c:pt>
                <c:pt idx="638">
                  <c:v>-14.802013957036738</c:v>
                </c:pt>
                <c:pt idx="639">
                  <c:v>-146.77382733699184</c:v>
                </c:pt>
                <c:pt idx="640">
                  <c:v>-88.575535093979937</c:v>
                </c:pt>
                <c:pt idx="641">
                  <c:v>-99.9017526027109</c:v>
                </c:pt>
                <c:pt idx="642">
                  <c:v>-66.489365340744982</c:v>
                </c:pt>
                <c:pt idx="643">
                  <c:v>-29.019453377672278</c:v>
                </c:pt>
                <c:pt idx="644">
                  <c:v>22.158063886087323</c:v>
                </c:pt>
                <c:pt idx="645">
                  <c:v>-42.836694453643439</c:v>
                </c:pt>
                <c:pt idx="646">
                  <c:v>-11.805973015804906</c:v>
                </c:pt>
                <c:pt idx="647">
                  <c:v>-38.906838138431169</c:v>
                </c:pt>
                <c:pt idx="648">
                  <c:v>0</c:v>
                </c:pt>
                <c:pt idx="649">
                  <c:v>-363.58699571373995</c:v>
                </c:pt>
                <c:pt idx="650">
                  <c:v>-9.4326507392391523</c:v>
                </c:pt>
                <c:pt idx="651">
                  <c:v>-169.53991742716897</c:v>
                </c:pt>
                <c:pt idx="652">
                  <c:v>-328.78101845963965</c:v>
                </c:pt>
                <c:pt idx="653">
                  <c:v>-66.279186089052573</c:v>
                </c:pt>
                <c:pt idx="654">
                  <c:v>-14.807708762500363</c:v>
                </c:pt>
                <c:pt idx="655">
                  <c:v>-43.719044522475798</c:v>
                </c:pt>
                <c:pt idx="656">
                  <c:v>-78.745451884867492</c:v>
                </c:pt>
                <c:pt idx="657">
                  <c:v>-43.682729188135845</c:v>
                </c:pt>
                <c:pt idx="658">
                  <c:v>-129.60915305972901</c:v>
                </c:pt>
                <c:pt idx="659">
                  <c:v>-32.988358261159775</c:v>
                </c:pt>
                <c:pt idx="660">
                  <c:v>-35.692325730476348</c:v>
                </c:pt>
                <c:pt idx="661">
                  <c:v>-459.36115009939391</c:v>
                </c:pt>
                <c:pt idx="662">
                  <c:v>-110.34775155174731</c:v>
                </c:pt>
                <c:pt idx="663">
                  <c:v>-58.697138614456726</c:v>
                </c:pt>
                <c:pt idx="664">
                  <c:v>-45.301441023932696</c:v>
                </c:pt>
                <c:pt idx="665">
                  <c:v>-71.411601927853539</c:v>
                </c:pt>
                <c:pt idx="666">
                  <c:v>-298.88031570909595</c:v>
                </c:pt>
                <c:pt idx="667">
                  <c:v>-75.171523465145512</c:v>
                </c:pt>
                <c:pt idx="668">
                  <c:v>-36.232656501032082</c:v>
                </c:pt>
                <c:pt idx="669">
                  <c:v>-151.88860368546437</c:v>
                </c:pt>
                <c:pt idx="670">
                  <c:v>-3.6058861437456615</c:v>
                </c:pt>
                <c:pt idx="671">
                  <c:v>-190.18971820272259</c:v>
                </c:pt>
                <c:pt idx="672">
                  <c:v>-936.79437775727138</c:v>
                </c:pt>
                <c:pt idx="673">
                  <c:v>-496.07919520381904</c:v>
                </c:pt>
                <c:pt idx="674">
                  <c:v>-109.8906404957452</c:v>
                </c:pt>
                <c:pt idx="675">
                  <c:v>-45.004178141862262</c:v>
                </c:pt>
                <c:pt idx="676">
                  <c:v>-65.334148794057015</c:v>
                </c:pt>
                <c:pt idx="677">
                  <c:v>-65.32406717568584</c:v>
                </c:pt>
                <c:pt idx="678">
                  <c:v>-121.7926717501182</c:v>
                </c:pt>
                <c:pt idx="679">
                  <c:v>13.136747861265222</c:v>
                </c:pt>
                <c:pt idx="680">
                  <c:v>-62.707715823793585</c:v>
                </c:pt>
                <c:pt idx="681">
                  <c:v>-452.00397399421445</c:v>
                </c:pt>
                <c:pt idx="682">
                  <c:v>-107.89736941215943</c:v>
                </c:pt>
                <c:pt idx="683">
                  <c:v>-66.93569456304958</c:v>
                </c:pt>
                <c:pt idx="684">
                  <c:v>0</c:v>
                </c:pt>
                <c:pt idx="685">
                  <c:v>-55.891842675544879</c:v>
                </c:pt>
                <c:pt idx="686">
                  <c:v>-137.95704379846754</c:v>
                </c:pt>
                <c:pt idx="687">
                  <c:v>-137.95704379846754</c:v>
                </c:pt>
                <c:pt idx="688">
                  <c:v>-173.95068757222046</c:v>
                </c:pt>
                <c:pt idx="689">
                  <c:v>-173.96791085969036</c:v>
                </c:pt>
                <c:pt idx="690">
                  <c:v>-146.46954810335885</c:v>
                </c:pt>
                <c:pt idx="691">
                  <c:v>-874.53507838020823</c:v>
                </c:pt>
                <c:pt idx="692">
                  <c:v>-874.53507838020823</c:v>
                </c:pt>
                <c:pt idx="693">
                  <c:v>-874.53507838020823</c:v>
                </c:pt>
                <c:pt idx="694">
                  <c:v>-874.53507838020823</c:v>
                </c:pt>
                <c:pt idx="695">
                  <c:v>-874.19629809951459</c:v>
                </c:pt>
                <c:pt idx="696">
                  <c:v>-34.807350182415838</c:v>
                </c:pt>
                <c:pt idx="697">
                  <c:v>-33.784596158883737</c:v>
                </c:pt>
                <c:pt idx="698">
                  <c:v>-142.84582060429545</c:v>
                </c:pt>
                <c:pt idx="699">
                  <c:v>-452.37636309366383</c:v>
                </c:pt>
                <c:pt idx="700">
                  <c:v>-34.046887031181342</c:v>
                </c:pt>
                <c:pt idx="701">
                  <c:v>-32.067556986242131</c:v>
                </c:pt>
                <c:pt idx="702">
                  <c:v>-124.38411117185389</c:v>
                </c:pt>
                <c:pt idx="703">
                  <c:v>-199.86310836249064</c:v>
                </c:pt>
                <c:pt idx="704">
                  <c:v>6.6273900439439091</c:v>
                </c:pt>
                <c:pt idx="705">
                  <c:v>2.5157996494729629</c:v>
                </c:pt>
                <c:pt idx="706">
                  <c:v>-11.477154442263862</c:v>
                </c:pt>
                <c:pt idx="707">
                  <c:v>-127.48973005482529</c:v>
                </c:pt>
                <c:pt idx="708">
                  <c:v>-127.48973005482529</c:v>
                </c:pt>
                <c:pt idx="709">
                  <c:v>-12.860855436293132</c:v>
                </c:pt>
                <c:pt idx="710">
                  <c:v>-20.374401113870451</c:v>
                </c:pt>
                <c:pt idx="711">
                  <c:v>-70.323869005783081</c:v>
                </c:pt>
                <c:pt idx="712">
                  <c:v>-37.305171582438021</c:v>
                </c:pt>
                <c:pt idx="713">
                  <c:v>-37.305171582438021</c:v>
                </c:pt>
                <c:pt idx="714">
                  <c:v>15.392741452785257</c:v>
                </c:pt>
                <c:pt idx="715">
                  <c:v>-517.87771199025497</c:v>
                </c:pt>
                <c:pt idx="716">
                  <c:v>-61.11879531698839</c:v>
                </c:pt>
                <c:pt idx="717">
                  <c:v>-45.000144348497052</c:v>
                </c:pt>
                <c:pt idx="718">
                  <c:v>-50.049945859868131</c:v>
                </c:pt>
                <c:pt idx="719">
                  <c:v>-86.92361828613106</c:v>
                </c:pt>
                <c:pt idx="720">
                  <c:v>-5.3519988675440988</c:v>
                </c:pt>
                <c:pt idx="721">
                  <c:v>-5.3490181580912157</c:v>
                </c:pt>
                <c:pt idx="722">
                  <c:v>-33.750320892943137</c:v>
                </c:pt>
                <c:pt idx="723">
                  <c:v>-46.472180290304259</c:v>
                </c:pt>
                <c:pt idx="724">
                  <c:v>-486.84916683262514</c:v>
                </c:pt>
                <c:pt idx="725">
                  <c:v>-205.11283451861962</c:v>
                </c:pt>
                <c:pt idx="726">
                  <c:v>-141.31728334197422</c:v>
                </c:pt>
                <c:pt idx="727">
                  <c:v>-992.04894093110852</c:v>
                </c:pt>
                <c:pt idx="728">
                  <c:v>-15.770101313036665</c:v>
                </c:pt>
                <c:pt idx="729">
                  <c:v>-40.920733142044675</c:v>
                </c:pt>
                <c:pt idx="730">
                  <c:v>-199.48064204190183</c:v>
                </c:pt>
                <c:pt idx="731">
                  <c:v>-54.935182120220276</c:v>
                </c:pt>
                <c:pt idx="732">
                  <c:v>-16.048052213252259</c:v>
                </c:pt>
                <c:pt idx="733">
                  <c:v>-496.67634507484064</c:v>
                </c:pt>
                <c:pt idx="734">
                  <c:v>-58.227945211321703</c:v>
                </c:pt>
                <c:pt idx="735">
                  <c:v>3.5305353845857135</c:v>
                </c:pt>
                <c:pt idx="736">
                  <c:v>-3.3047585933511074</c:v>
                </c:pt>
                <c:pt idx="737">
                  <c:v>-85.920789876373519</c:v>
                </c:pt>
                <c:pt idx="738">
                  <c:v>8.7083541365537958</c:v>
                </c:pt>
                <c:pt idx="739">
                  <c:v>-99.38516935162211</c:v>
                </c:pt>
                <c:pt idx="740">
                  <c:v>-76.894971146669718</c:v>
                </c:pt>
                <c:pt idx="741">
                  <c:v>-47.589701013616839</c:v>
                </c:pt>
                <c:pt idx="742">
                  <c:v>-31.677914288872476</c:v>
                </c:pt>
                <c:pt idx="743">
                  <c:v>-182.12230932243051</c:v>
                </c:pt>
                <c:pt idx="744">
                  <c:v>-20.846012673672011</c:v>
                </c:pt>
                <c:pt idx="745">
                  <c:v>-5.5081198630984911</c:v>
                </c:pt>
                <c:pt idx="746">
                  <c:v>-43.466409856910104</c:v>
                </c:pt>
                <c:pt idx="747">
                  <c:v>-9.5107730327639466</c:v>
                </c:pt>
                <c:pt idx="748">
                  <c:v>-7.8188087226262741</c:v>
                </c:pt>
                <c:pt idx="749">
                  <c:v>-143.76618115020614</c:v>
                </c:pt>
                <c:pt idx="750">
                  <c:v>-14.56119122678485</c:v>
                </c:pt>
                <c:pt idx="751">
                  <c:v>-188.18797507888732</c:v>
                </c:pt>
                <c:pt idx="752">
                  <c:v>9.8669934517695683</c:v>
                </c:pt>
                <c:pt idx="753">
                  <c:v>-20.630139666784846</c:v>
                </c:pt>
                <c:pt idx="754">
                  <c:v>-42.421200124531282</c:v>
                </c:pt>
                <c:pt idx="755">
                  <c:v>-6.2555757506033789</c:v>
                </c:pt>
                <c:pt idx="756">
                  <c:v>-11.64741588774319</c:v>
                </c:pt>
                <c:pt idx="757">
                  <c:v>-41.172876045297286</c:v>
                </c:pt>
                <c:pt idx="758">
                  <c:v>-23.808363627170507</c:v>
                </c:pt>
                <c:pt idx="759">
                  <c:v>-324.25859365764387</c:v>
                </c:pt>
                <c:pt idx="760">
                  <c:v>-4.9454557487149859</c:v>
                </c:pt>
                <c:pt idx="761">
                  <c:v>-45.232894118861331</c:v>
                </c:pt>
                <c:pt idx="762">
                  <c:v>-160.61287884809769</c:v>
                </c:pt>
                <c:pt idx="763">
                  <c:v>0.86514219789974534</c:v>
                </c:pt>
                <c:pt idx="764">
                  <c:v>-224.02485918459968</c:v>
                </c:pt>
                <c:pt idx="765">
                  <c:v>-81.238895689245155</c:v>
                </c:pt>
                <c:pt idx="766">
                  <c:v>-39.447786840857745</c:v>
                </c:pt>
                <c:pt idx="767">
                  <c:v>-70.255133155210487</c:v>
                </c:pt>
                <c:pt idx="768">
                  <c:v>-18.466387198918703</c:v>
                </c:pt>
                <c:pt idx="769">
                  <c:v>-35.704822461601609</c:v>
                </c:pt>
                <c:pt idx="770">
                  <c:v>-33.832946927406297</c:v>
                </c:pt>
                <c:pt idx="771">
                  <c:v>-266.38676959003243</c:v>
                </c:pt>
                <c:pt idx="772">
                  <c:v>-32.018338664452749</c:v>
                </c:pt>
                <c:pt idx="773">
                  <c:v>-39.429314441521925</c:v>
                </c:pt>
                <c:pt idx="774">
                  <c:v>-21.700157409504449</c:v>
                </c:pt>
                <c:pt idx="775">
                  <c:v>-248.57054201228883</c:v>
                </c:pt>
                <c:pt idx="776">
                  <c:v>-22.90310071608188</c:v>
                </c:pt>
                <c:pt idx="777">
                  <c:v>-82.51191795394513</c:v>
                </c:pt>
                <c:pt idx="778">
                  <c:v>-62.403313407700267</c:v>
                </c:pt>
                <c:pt idx="779">
                  <c:v>-7.3061432194872831</c:v>
                </c:pt>
                <c:pt idx="780">
                  <c:v>-9.2735556319862305</c:v>
                </c:pt>
                <c:pt idx="781">
                  <c:v>-30.211837191726051</c:v>
                </c:pt>
                <c:pt idx="782">
                  <c:v>-12.821847846838464</c:v>
                </c:pt>
                <c:pt idx="783">
                  <c:v>-46.427072374142838</c:v>
                </c:pt>
                <c:pt idx="784">
                  <c:v>-213.43315294426537</c:v>
                </c:pt>
                <c:pt idx="785">
                  <c:v>-96.579017654921969</c:v>
                </c:pt>
                <c:pt idx="786">
                  <c:v>-96.579017654921969</c:v>
                </c:pt>
                <c:pt idx="787">
                  <c:v>-54.660586245943122</c:v>
                </c:pt>
                <c:pt idx="788">
                  <c:v>-22.234969219287073</c:v>
                </c:pt>
                <c:pt idx="789">
                  <c:v>-34.230359715134938</c:v>
                </c:pt>
                <c:pt idx="790">
                  <c:v>1.825711989426432</c:v>
                </c:pt>
                <c:pt idx="791">
                  <c:v>-329.90876158678026</c:v>
                </c:pt>
                <c:pt idx="792">
                  <c:v>-962.1704570960527</c:v>
                </c:pt>
                <c:pt idx="793">
                  <c:v>-17.180872129404182</c:v>
                </c:pt>
                <c:pt idx="794">
                  <c:v>-102.59382196399196</c:v>
                </c:pt>
                <c:pt idx="795">
                  <c:v>-148.54071483510202</c:v>
                </c:pt>
                <c:pt idx="796">
                  <c:v>-70.578206796031637</c:v>
                </c:pt>
                <c:pt idx="797">
                  <c:v>-55.493009442414142</c:v>
                </c:pt>
                <c:pt idx="798">
                  <c:v>-23.874771386996869</c:v>
                </c:pt>
                <c:pt idx="799">
                  <c:v>-63.470288151398982</c:v>
                </c:pt>
                <c:pt idx="800">
                  <c:v>-24.231280295001444</c:v>
                </c:pt>
                <c:pt idx="801">
                  <c:v>-266.21181002668203</c:v>
                </c:pt>
                <c:pt idx="802">
                  <c:v>-26.017446740753989</c:v>
                </c:pt>
                <c:pt idx="803">
                  <c:v>-23.191191179624685</c:v>
                </c:pt>
                <c:pt idx="804">
                  <c:v>10.282707095733425</c:v>
                </c:pt>
                <c:pt idx="805">
                  <c:v>-72.210318400176448</c:v>
                </c:pt>
                <c:pt idx="806">
                  <c:v>-18.20356557639937</c:v>
                </c:pt>
                <c:pt idx="807">
                  <c:v>-35.680731511070547</c:v>
                </c:pt>
                <c:pt idx="808">
                  <c:v>-18.562768692446532</c:v>
                </c:pt>
                <c:pt idx="809">
                  <c:v>-181.77449787420906</c:v>
                </c:pt>
                <c:pt idx="810">
                  <c:v>-41.970277197064725</c:v>
                </c:pt>
                <c:pt idx="811">
                  <c:v>2.3603647234587184</c:v>
                </c:pt>
                <c:pt idx="812">
                  <c:v>-43.014105412248327</c:v>
                </c:pt>
                <c:pt idx="813">
                  <c:v>-0.74265293191641835</c:v>
                </c:pt>
                <c:pt idx="814">
                  <c:v>-848.32544521259285</c:v>
                </c:pt>
                <c:pt idx="815">
                  <c:v>-73.937677311428104</c:v>
                </c:pt>
                <c:pt idx="816">
                  <c:v>-134.25129418765385</c:v>
                </c:pt>
                <c:pt idx="817">
                  <c:v>-49.282229756467643</c:v>
                </c:pt>
                <c:pt idx="818">
                  <c:v>-138.21264853300451</c:v>
                </c:pt>
                <c:pt idx="819">
                  <c:v>-5.5695233950565575</c:v>
                </c:pt>
                <c:pt idx="820">
                  <c:v>-40.489025009845491</c:v>
                </c:pt>
                <c:pt idx="821">
                  <c:v>-183.45374662655971</c:v>
                </c:pt>
                <c:pt idx="822">
                  <c:v>-36.521314549166505</c:v>
                </c:pt>
                <c:pt idx="823">
                  <c:v>-25.492199885008329</c:v>
                </c:pt>
                <c:pt idx="824">
                  <c:v>-36.049133671343142</c:v>
                </c:pt>
                <c:pt idx="825">
                  <c:v>-36.052158439055752</c:v>
                </c:pt>
                <c:pt idx="826">
                  <c:v>-47.702029341923812</c:v>
                </c:pt>
                <c:pt idx="827">
                  <c:v>-223.5186803932331</c:v>
                </c:pt>
                <c:pt idx="828">
                  <c:v>-183.23059632596494</c:v>
                </c:pt>
                <c:pt idx="829">
                  <c:v>-31.819915641358069</c:v>
                </c:pt>
                <c:pt idx="830">
                  <c:v>-5.4576220293849698</c:v>
                </c:pt>
                <c:pt idx="831">
                  <c:v>-36.812005639881633</c:v>
                </c:pt>
                <c:pt idx="832">
                  <c:v>-199.69781949041106</c:v>
                </c:pt>
                <c:pt idx="833">
                  <c:v>-173.37934978074966</c:v>
                </c:pt>
                <c:pt idx="834">
                  <c:v>-57.580405844573676</c:v>
                </c:pt>
                <c:pt idx="835">
                  <c:v>-108.51079603743163</c:v>
                </c:pt>
                <c:pt idx="836">
                  <c:v>-78.097934669681905</c:v>
                </c:pt>
                <c:pt idx="837">
                  <c:v>-13.061881427502252</c:v>
                </c:pt>
                <c:pt idx="838">
                  <c:v>-38.199612757671218</c:v>
                </c:pt>
                <c:pt idx="839">
                  <c:v>-38.199612757671218</c:v>
                </c:pt>
                <c:pt idx="840">
                  <c:v>-38.199612757671218</c:v>
                </c:pt>
                <c:pt idx="841">
                  <c:v>-37.715043010958127</c:v>
                </c:pt>
                <c:pt idx="842">
                  <c:v>-40.158173986865059</c:v>
                </c:pt>
                <c:pt idx="843">
                  <c:v>-82.146551428408415</c:v>
                </c:pt>
                <c:pt idx="844">
                  <c:v>-19.91271034792549</c:v>
                </c:pt>
                <c:pt idx="845">
                  <c:v>-103.99295214880077</c:v>
                </c:pt>
                <c:pt idx="846">
                  <c:v>-93.703841179982007</c:v>
                </c:pt>
                <c:pt idx="847">
                  <c:v>24.905086889198412</c:v>
                </c:pt>
                <c:pt idx="848">
                  <c:v>-33.879950500311672</c:v>
                </c:pt>
                <c:pt idx="849">
                  <c:v>-7.1875164930174131</c:v>
                </c:pt>
                <c:pt idx="850">
                  <c:v>-130.20042902031526</c:v>
                </c:pt>
                <c:pt idx="851">
                  <c:v>-7.1671529627786308</c:v>
                </c:pt>
                <c:pt idx="852">
                  <c:v>-33.251711231276083</c:v>
                </c:pt>
                <c:pt idx="853">
                  <c:v>0</c:v>
                </c:pt>
                <c:pt idx="854">
                  <c:v>-25.381173037811553</c:v>
                </c:pt>
                <c:pt idx="855">
                  <c:v>-14.327143546530319</c:v>
                </c:pt>
                <c:pt idx="856">
                  <c:v>-199.63120951899921</c:v>
                </c:pt>
                <c:pt idx="857">
                  <c:v>-14.250507375565803</c:v>
                </c:pt>
                <c:pt idx="858">
                  <c:v>-24.631959981389628</c:v>
                </c:pt>
                <c:pt idx="859">
                  <c:v>-29.014234714097409</c:v>
                </c:pt>
                <c:pt idx="860">
                  <c:v>-37.915830303400142</c:v>
                </c:pt>
                <c:pt idx="861">
                  <c:v>-248.07758756808036</c:v>
                </c:pt>
                <c:pt idx="862">
                  <c:v>-11.381613287652421</c:v>
                </c:pt>
                <c:pt idx="863">
                  <c:v>-15.262786928426417</c:v>
                </c:pt>
                <c:pt idx="864">
                  <c:v>-51.5111495506819</c:v>
                </c:pt>
                <c:pt idx="865">
                  <c:v>-497.03766196334146</c:v>
                </c:pt>
                <c:pt idx="866">
                  <c:v>-51.601171197724376</c:v>
                </c:pt>
                <c:pt idx="867">
                  <c:v>-28.356428965705451</c:v>
                </c:pt>
                <c:pt idx="868">
                  <c:v>-238.72669105131902</c:v>
                </c:pt>
                <c:pt idx="869">
                  <c:v>-230.22838033357817</c:v>
                </c:pt>
                <c:pt idx="870">
                  <c:v>-52.009227076164038</c:v>
                </c:pt>
                <c:pt idx="871">
                  <c:v>-26.680890087624007</c:v>
                </c:pt>
                <c:pt idx="872">
                  <c:v>-18.575813095185833</c:v>
                </c:pt>
                <c:pt idx="873">
                  <c:v>-24.69303404946206</c:v>
                </c:pt>
                <c:pt idx="874">
                  <c:v>-83.248438560983018</c:v>
                </c:pt>
                <c:pt idx="875">
                  <c:v>-58.009979010708747</c:v>
                </c:pt>
                <c:pt idx="876">
                  <c:v>-133.9840933080892</c:v>
                </c:pt>
                <c:pt idx="877">
                  <c:v>-127.82982841361843</c:v>
                </c:pt>
                <c:pt idx="878">
                  <c:v>-14.575355231024005</c:v>
                </c:pt>
                <c:pt idx="879">
                  <c:v>-17.003565379228078</c:v>
                </c:pt>
                <c:pt idx="880">
                  <c:v>-29.41359307597758</c:v>
                </c:pt>
                <c:pt idx="881">
                  <c:v>-29.41359307597758</c:v>
                </c:pt>
                <c:pt idx="882">
                  <c:v>-84.619316588903843</c:v>
                </c:pt>
                <c:pt idx="883">
                  <c:v>-1.8111830211412796</c:v>
                </c:pt>
                <c:pt idx="884">
                  <c:v>-8.7773991144643482</c:v>
                </c:pt>
                <c:pt idx="885">
                  <c:v>-29.168245893362105</c:v>
                </c:pt>
                <c:pt idx="886">
                  <c:v>-60.018355362008208</c:v>
                </c:pt>
                <c:pt idx="887">
                  <c:v>-9.4191279275637463</c:v>
                </c:pt>
                <c:pt idx="888">
                  <c:v>-98.484712028763894</c:v>
                </c:pt>
                <c:pt idx="889">
                  <c:v>-69.539093783908712</c:v>
                </c:pt>
                <c:pt idx="890">
                  <c:v>-50.746460270130918</c:v>
                </c:pt>
                <c:pt idx="891">
                  <c:v>-380.03290572639548</c:v>
                </c:pt>
                <c:pt idx="892">
                  <c:v>-416.55718009030642</c:v>
                </c:pt>
                <c:pt idx="893">
                  <c:v>-331.73675130582126</c:v>
                </c:pt>
                <c:pt idx="894">
                  <c:v>-183.46764604351762</c:v>
                </c:pt>
                <c:pt idx="895">
                  <c:v>-173.00429808981727</c:v>
                </c:pt>
                <c:pt idx="896">
                  <c:v>-9.0067025133325842</c:v>
                </c:pt>
                <c:pt idx="897">
                  <c:v>-25.177252943494199</c:v>
                </c:pt>
                <c:pt idx="898">
                  <c:v>-32.08118624682379</c:v>
                </c:pt>
                <c:pt idx="899">
                  <c:v>-290.70659228224372</c:v>
                </c:pt>
                <c:pt idx="900">
                  <c:v>-97.285671410770121</c:v>
                </c:pt>
                <c:pt idx="901">
                  <c:v>-23.206237109336733</c:v>
                </c:pt>
                <c:pt idx="902">
                  <c:v>-47.587018783139364</c:v>
                </c:pt>
                <c:pt idx="903">
                  <c:v>-199.85657584989985</c:v>
                </c:pt>
                <c:pt idx="904">
                  <c:v>-4.8957064464656215</c:v>
                </c:pt>
                <c:pt idx="905">
                  <c:v>-33.467237558731725</c:v>
                </c:pt>
                <c:pt idx="906">
                  <c:v>0.64430969008814643</c:v>
                </c:pt>
                <c:pt idx="907">
                  <c:v>-4.7084287503879123</c:v>
                </c:pt>
                <c:pt idx="908">
                  <c:v>-66.11949937478785</c:v>
                </c:pt>
                <c:pt idx="909">
                  <c:v>-21.636116952457105</c:v>
                </c:pt>
                <c:pt idx="910">
                  <c:v>-17.881952986381489</c:v>
                </c:pt>
                <c:pt idx="911">
                  <c:v>-261.0503423214667</c:v>
                </c:pt>
                <c:pt idx="912">
                  <c:v>-91.82146225469117</c:v>
                </c:pt>
                <c:pt idx="913">
                  <c:v>-32.70825082616345</c:v>
                </c:pt>
                <c:pt idx="914">
                  <c:v>-12.280604337883741</c:v>
                </c:pt>
                <c:pt idx="915">
                  <c:v>-286.93116984065193</c:v>
                </c:pt>
                <c:pt idx="916">
                  <c:v>-164.85744544325962</c:v>
                </c:pt>
                <c:pt idx="917">
                  <c:v>-18.333370245820458</c:v>
                </c:pt>
                <c:pt idx="918">
                  <c:v>-347.39195402851476</c:v>
                </c:pt>
                <c:pt idx="919">
                  <c:v>-55.704299240290922</c:v>
                </c:pt>
                <c:pt idx="920">
                  <c:v>-132.00033363892075</c:v>
                </c:pt>
                <c:pt idx="921">
                  <c:v>-39.381350890698165</c:v>
                </c:pt>
                <c:pt idx="922">
                  <c:v>-35.193339214290226</c:v>
                </c:pt>
                <c:pt idx="923">
                  <c:v>-65.885773425829683</c:v>
                </c:pt>
                <c:pt idx="924">
                  <c:v>-196.96241831280599</c:v>
                </c:pt>
                <c:pt idx="925">
                  <c:v>-5.9340101896137529</c:v>
                </c:pt>
                <c:pt idx="926">
                  <c:v>-502.56734452008743</c:v>
                </c:pt>
                <c:pt idx="927">
                  <c:v>-81.457434176066982</c:v>
                </c:pt>
                <c:pt idx="928">
                  <c:v>-258.24124810609982</c:v>
                </c:pt>
                <c:pt idx="929">
                  <c:v>-16.806887554662577</c:v>
                </c:pt>
                <c:pt idx="930">
                  <c:v>-87.417984476369369</c:v>
                </c:pt>
                <c:pt idx="931">
                  <c:v>-21.353873125009095</c:v>
                </c:pt>
                <c:pt idx="932">
                  <c:v>-82.72376018262338</c:v>
                </c:pt>
                <c:pt idx="933">
                  <c:v>-160.4092381474465</c:v>
                </c:pt>
                <c:pt idx="934">
                  <c:v>-10.508497882557567</c:v>
                </c:pt>
                <c:pt idx="935">
                  <c:v>-27.747191125418155</c:v>
                </c:pt>
                <c:pt idx="936">
                  <c:v>4.0461557302500273</c:v>
                </c:pt>
                <c:pt idx="937">
                  <c:v>-11.781629459789599</c:v>
                </c:pt>
                <c:pt idx="938">
                  <c:v>-5.2716828658395514</c:v>
                </c:pt>
                <c:pt idx="939">
                  <c:v>-5.2716828658395514</c:v>
                </c:pt>
                <c:pt idx="940">
                  <c:v>-8.7597447531326953</c:v>
                </c:pt>
                <c:pt idx="941">
                  <c:v>-0.57345938194924972</c:v>
                </c:pt>
                <c:pt idx="942">
                  <c:v>-12.03315864333331</c:v>
                </c:pt>
                <c:pt idx="943">
                  <c:v>-3.3612436738351659</c:v>
                </c:pt>
                <c:pt idx="944">
                  <c:v>-133.83644972969347</c:v>
                </c:pt>
                <c:pt idx="945">
                  <c:v>-33.194677871422059</c:v>
                </c:pt>
                <c:pt idx="946">
                  <c:v>-47.608056118067815</c:v>
                </c:pt>
                <c:pt idx="947">
                  <c:v>-43.45848215206361</c:v>
                </c:pt>
                <c:pt idx="948">
                  <c:v>-141.72437052099261</c:v>
                </c:pt>
                <c:pt idx="949">
                  <c:v>-25.959669149097365</c:v>
                </c:pt>
                <c:pt idx="950">
                  <c:v>-323.14841766601558</c:v>
                </c:pt>
                <c:pt idx="951">
                  <c:v>-38.77701705337644</c:v>
                </c:pt>
                <c:pt idx="952">
                  <c:v>-36.442459545777325</c:v>
                </c:pt>
                <c:pt idx="953">
                  <c:v>-50.755220414390308</c:v>
                </c:pt>
                <c:pt idx="954">
                  <c:v>-21.915136277718862</c:v>
                </c:pt>
                <c:pt idx="955">
                  <c:v>-84.995424427649652</c:v>
                </c:pt>
                <c:pt idx="956">
                  <c:v>-5.7678197490691296</c:v>
                </c:pt>
                <c:pt idx="957">
                  <c:v>-26.643780293277452</c:v>
                </c:pt>
                <c:pt idx="958">
                  <c:v>-93.287428780647573</c:v>
                </c:pt>
                <c:pt idx="959">
                  <c:v>-34.777557386488418</c:v>
                </c:pt>
                <c:pt idx="960">
                  <c:v>12.513937751912996</c:v>
                </c:pt>
                <c:pt idx="961">
                  <c:v>12.524624984252036</c:v>
                </c:pt>
                <c:pt idx="962">
                  <c:v>-123.13491299270493</c:v>
                </c:pt>
                <c:pt idx="963">
                  <c:v>-4.4310204164670433</c:v>
                </c:pt>
                <c:pt idx="964">
                  <c:v>-661.57366320911183</c:v>
                </c:pt>
                <c:pt idx="965">
                  <c:v>-73.723799381826424</c:v>
                </c:pt>
                <c:pt idx="966">
                  <c:v>-23.751635769012825</c:v>
                </c:pt>
                <c:pt idx="967">
                  <c:v>-11.173395756541092</c:v>
                </c:pt>
                <c:pt idx="968">
                  <c:v>-122.31811996437919</c:v>
                </c:pt>
                <c:pt idx="969">
                  <c:v>13.951294656158698</c:v>
                </c:pt>
                <c:pt idx="970">
                  <c:v>-15.811015550751804</c:v>
                </c:pt>
                <c:pt idx="971">
                  <c:v>-19.874044238503242</c:v>
                </c:pt>
                <c:pt idx="972">
                  <c:v>-29.049326634683784</c:v>
                </c:pt>
                <c:pt idx="973">
                  <c:v>-40.933969883192738</c:v>
                </c:pt>
                <c:pt idx="974">
                  <c:v>-61.294039890220446</c:v>
                </c:pt>
                <c:pt idx="975">
                  <c:v>-11.193906372820463</c:v>
                </c:pt>
                <c:pt idx="976">
                  <c:v>-15.759923826994227</c:v>
                </c:pt>
                <c:pt idx="977">
                  <c:v>-86.440058655974852</c:v>
                </c:pt>
                <c:pt idx="978">
                  <c:v>-86.440058655974852</c:v>
                </c:pt>
                <c:pt idx="979">
                  <c:v>-29.722390239607304</c:v>
                </c:pt>
                <c:pt idx="980">
                  <c:v>-15.844649181109633</c:v>
                </c:pt>
                <c:pt idx="981">
                  <c:v>-23.160555297072875</c:v>
                </c:pt>
                <c:pt idx="982">
                  <c:v>-45.437436278287699</c:v>
                </c:pt>
                <c:pt idx="983">
                  <c:v>-476.51610827419847</c:v>
                </c:pt>
                <c:pt idx="984">
                  <c:v>39.496432060083571</c:v>
                </c:pt>
                <c:pt idx="985">
                  <c:v>-142.7389922054071</c:v>
                </c:pt>
                <c:pt idx="986">
                  <c:v>-44.228048070692424</c:v>
                </c:pt>
                <c:pt idx="987">
                  <c:v>-2.9470867853278482</c:v>
                </c:pt>
                <c:pt idx="988">
                  <c:v>-2.9470867853278482</c:v>
                </c:pt>
                <c:pt idx="989">
                  <c:v>-81.720704199772001</c:v>
                </c:pt>
                <c:pt idx="990">
                  <c:v>-59.832657817744249</c:v>
                </c:pt>
                <c:pt idx="991">
                  <c:v>-30.691354867454997</c:v>
                </c:pt>
                <c:pt idx="992">
                  <c:v>-37.010917168612956</c:v>
                </c:pt>
                <c:pt idx="993">
                  <c:v>-109.90414718095994</c:v>
                </c:pt>
                <c:pt idx="994">
                  <c:v>-76.483839562218293</c:v>
                </c:pt>
                <c:pt idx="995">
                  <c:v>-17.734867150931702</c:v>
                </c:pt>
                <c:pt idx="996">
                  <c:v>-20.184898565136216</c:v>
                </c:pt>
                <c:pt idx="997">
                  <c:v>-25.159200838236956</c:v>
                </c:pt>
                <c:pt idx="998">
                  <c:v>-114.71710720041226</c:v>
                </c:pt>
                <c:pt idx="999">
                  <c:v>-114.71710720041226</c:v>
                </c:pt>
                <c:pt idx="1000">
                  <c:v>-45.799163296520938</c:v>
                </c:pt>
                <c:pt idx="1001">
                  <c:v>-23.295650719524463</c:v>
                </c:pt>
                <c:pt idx="1002">
                  <c:v>-23.317330387183993</c:v>
                </c:pt>
                <c:pt idx="1003">
                  <c:v>-85.851272813739669</c:v>
                </c:pt>
                <c:pt idx="1004">
                  <c:v>-16.003926153062704</c:v>
                </c:pt>
                <c:pt idx="1005">
                  <c:v>-46.01034988305441</c:v>
                </c:pt>
                <c:pt idx="1006">
                  <c:v>-122.77362542221306</c:v>
                </c:pt>
                <c:pt idx="1007">
                  <c:v>-54.521895489644834</c:v>
                </c:pt>
                <c:pt idx="1008">
                  <c:v>-18.10261803076315</c:v>
                </c:pt>
                <c:pt idx="1009">
                  <c:v>-30.891999578681357</c:v>
                </c:pt>
                <c:pt idx="1010">
                  <c:v>-23.523496060887044</c:v>
                </c:pt>
                <c:pt idx="1011">
                  <c:v>-178.26493362826523</c:v>
                </c:pt>
                <c:pt idx="1012">
                  <c:v>-928.48582670434928</c:v>
                </c:pt>
                <c:pt idx="1013">
                  <c:v>-12.316122601680922</c:v>
                </c:pt>
                <c:pt idx="1014">
                  <c:v>-50.640392111049628</c:v>
                </c:pt>
                <c:pt idx="1015">
                  <c:v>-18.539620005947715</c:v>
                </c:pt>
                <c:pt idx="1016">
                  <c:v>-83.564015732729189</c:v>
                </c:pt>
                <c:pt idx="1017">
                  <c:v>-14.799743123508412</c:v>
                </c:pt>
                <c:pt idx="1018">
                  <c:v>-14.799743123508412</c:v>
                </c:pt>
                <c:pt idx="1019">
                  <c:v>-329.73186982541199</c:v>
                </c:pt>
                <c:pt idx="1020">
                  <c:v>-199.46289544480328</c:v>
                </c:pt>
                <c:pt idx="1021">
                  <c:v>-211.26196795526286</c:v>
                </c:pt>
                <c:pt idx="1022">
                  <c:v>-69.708368027132593</c:v>
                </c:pt>
                <c:pt idx="1023">
                  <c:v>-9.9499828047694976</c:v>
                </c:pt>
                <c:pt idx="1024">
                  <c:v>-22.678515859242424</c:v>
                </c:pt>
                <c:pt idx="1025">
                  <c:v>-22.678515859242424</c:v>
                </c:pt>
                <c:pt idx="1026">
                  <c:v>179.34690430374621</c:v>
                </c:pt>
                <c:pt idx="1027">
                  <c:v>-26.586728271493133</c:v>
                </c:pt>
                <c:pt idx="1028">
                  <c:v>-47.439961903299945</c:v>
                </c:pt>
                <c:pt idx="1029">
                  <c:v>-7.5961645539858464</c:v>
                </c:pt>
                <c:pt idx="1030">
                  <c:v>-103.01315183684144</c:v>
                </c:pt>
                <c:pt idx="1031">
                  <c:v>-109.56479146474014</c:v>
                </c:pt>
                <c:pt idx="1032">
                  <c:v>-2.8890473011257818</c:v>
                </c:pt>
                <c:pt idx="1033">
                  <c:v>-51.693459144659329</c:v>
                </c:pt>
                <c:pt idx="1034">
                  <c:v>-47.008786214391939</c:v>
                </c:pt>
                <c:pt idx="1035">
                  <c:v>-46.993380873389398</c:v>
                </c:pt>
                <c:pt idx="1036">
                  <c:v>-59.362991490083331</c:v>
                </c:pt>
                <c:pt idx="1037">
                  <c:v>-122.88458237182454</c:v>
                </c:pt>
                <c:pt idx="1038">
                  <c:v>-51.475176786147109</c:v>
                </c:pt>
                <c:pt idx="1039">
                  <c:v>-150.29287997376437</c:v>
                </c:pt>
                <c:pt idx="1040">
                  <c:v>-65.195321922488674</c:v>
                </c:pt>
                <c:pt idx="1041">
                  <c:v>-28.315412387430033</c:v>
                </c:pt>
                <c:pt idx="1042">
                  <c:v>-54.499434748177791</c:v>
                </c:pt>
                <c:pt idx="1043">
                  <c:v>27.748233678837853</c:v>
                </c:pt>
                <c:pt idx="1044">
                  <c:v>27.748233678837853</c:v>
                </c:pt>
                <c:pt idx="1045">
                  <c:v>-138.35657176531518</c:v>
                </c:pt>
                <c:pt idx="1046">
                  <c:v>-36.999194456249377</c:v>
                </c:pt>
                <c:pt idx="1047">
                  <c:v>-10.396864961579441</c:v>
                </c:pt>
                <c:pt idx="1048">
                  <c:v>-24.458498099795758</c:v>
                </c:pt>
                <c:pt idx="1049">
                  <c:v>-10.045315793131659</c:v>
                </c:pt>
                <c:pt idx="1050">
                  <c:v>-66.29262811653642</c:v>
                </c:pt>
                <c:pt idx="1051">
                  <c:v>-39.627820051584003</c:v>
                </c:pt>
                <c:pt idx="1052">
                  <c:v>-82.753960872305001</c:v>
                </c:pt>
                <c:pt idx="1053">
                  <c:v>-19.797898084116191</c:v>
                </c:pt>
                <c:pt idx="1054">
                  <c:v>-50.422718318403291</c:v>
                </c:pt>
                <c:pt idx="1055">
                  <c:v>-5.5663875403638592</c:v>
                </c:pt>
                <c:pt idx="1056">
                  <c:v>14.797794482802132</c:v>
                </c:pt>
                <c:pt idx="1057">
                  <c:v>-49.115338399513355</c:v>
                </c:pt>
                <c:pt idx="1058">
                  <c:v>-72.759041694451042</c:v>
                </c:pt>
                <c:pt idx="1059">
                  <c:v>-13.267200675168153</c:v>
                </c:pt>
                <c:pt idx="1060">
                  <c:v>-159.25737537308845</c:v>
                </c:pt>
                <c:pt idx="1061">
                  <c:v>-26.847852412615381</c:v>
                </c:pt>
                <c:pt idx="1062">
                  <c:v>-266.8058443985235</c:v>
                </c:pt>
                <c:pt idx="1063">
                  <c:v>-65.379972098239321</c:v>
                </c:pt>
                <c:pt idx="1064">
                  <c:v>-9.8700002551622799</c:v>
                </c:pt>
                <c:pt idx="1065">
                  <c:v>-35.254779426261727</c:v>
                </c:pt>
                <c:pt idx="1066">
                  <c:v>-4.5619976675246212</c:v>
                </c:pt>
                <c:pt idx="1067">
                  <c:v>-8.1585169641957727</c:v>
                </c:pt>
                <c:pt idx="1068">
                  <c:v>-33.358810025158554</c:v>
                </c:pt>
                <c:pt idx="1069">
                  <c:v>-23.109545183119174</c:v>
                </c:pt>
                <c:pt idx="1070">
                  <c:v>-8.9333196942939423</c:v>
                </c:pt>
                <c:pt idx="1071">
                  <c:v>-103.43647779534641</c:v>
                </c:pt>
                <c:pt idx="1072">
                  <c:v>-154.14713969519221</c:v>
                </c:pt>
                <c:pt idx="1073">
                  <c:v>-21.317211013900121</c:v>
                </c:pt>
                <c:pt idx="1074">
                  <c:v>0.87265556496198404</c:v>
                </c:pt>
                <c:pt idx="1075">
                  <c:v>-28.904800999174022</c:v>
                </c:pt>
                <c:pt idx="1076">
                  <c:v>-15.564957993742956</c:v>
                </c:pt>
                <c:pt idx="1077">
                  <c:v>-14.478127674701371</c:v>
                </c:pt>
                <c:pt idx="1078">
                  <c:v>-19.363230177729882</c:v>
                </c:pt>
                <c:pt idx="1079">
                  <c:v>-24.780191978051846</c:v>
                </c:pt>
                <c:pt idx="1080">
                  <c:v>-18.854833441921937</c:v>
                </c:pt>
                <c:pt idx="1081">
                  <c:v>-89.552964961936354</c:v>
                </c:pt>
                <c:pt idx="1082">
                  <c:v>-160.17653402817459</c:v>
                </c:pt>
                <c:pt idx="1083">
                  <c:v>-95.035293153506089</c:v>
                </c:pt>
                <c:pt idx="1084">
                  <c:v>-25.823541054604572</c:v>
                </c:pt>
                <c:pt idx="1085">
                  <c:v>0.95093226641440942</c:v>
                </c:pt>
                <c:pt idx="1086">
                  <c:v>-6.8287744500285879</c:v>
                </c:pt>
                <c:pt idx="1087">
                  <c:v>-82.115936130708789</c:v>
                </c:pt>
                <c:pt idx="1088">
                  <c:v>-32.349047627970087</c:v>
                </c:pt>
                <c:pt idx="1089">
                  <c:v>-60.669780092886541</c:v>
                </c:pt>
                <c:pt idx="1090">
                  <c:v>-97.519446043215694</c:v>
                </c:pt>
                <c:pt idx="1091">
                  <c:v>65.577287210803846</c:v>
                </c:pt>
                <c:pt idx="1092">
                  <c:v>-37.986439758015969</c:v>
                </c:pt>
                <c:pt idx="1093">
                  <c:v>-138.40610955207885</c:v>
                </c:pt>
                <c:pt idx="1094">
                  <c:v>-14.366959749070254</c:v>
                </c:pt>
                <c:pt idx="1095">
                  <c:v>-108.34561937157794</c:v>
                </c:pt>
                <c:pt idx="1096">
                  <c:v>-27.493082529196997</c:v>
                </c:pt>
                <c:pt idx="1097">
                  <c:v>-2.2507139272377099</c:v>
                </c:pt>
                <c:pt idx="1098">
                  <c:v>-39.941179697871185</c:v>
                </c:pt>
                <c:pt idx="1099">
                  <c:v>-501.05767647790589</c:v>
                </c:pt>
                <c:pt idx="1100">
                  <c:v>-12.904452729208819</c:v>
                </c:pt>
                <c:pt idx="1101">
                  <c:v>-14.581640504699752</c:v>
                </c:pt>
                <c:pt idx="1102">
                  <c:v>-236.85127616852134</c:v>
                </c:pt>
                <c:pt idx="1103">
                  <c:v>-32.995360513749411</c:v>
                </c:pt>
                <c:pt idx="1104">
                  <c:v>-12.334212959625548</c:v>
                </c:pt>
                <c:pt idx="1105">
                  <c:v>-11.385257125932696</c:v>
                </c:pt>
                <c:pt idx="1106">
                  <c:v>-7.3725394786402578</c:v>
                </c:pt>
                <c:pt idx="1107">
                  <c:v>-23.18158065962546</c:v>
                </c:pt>
                <c:pt idx="1108">
                  <c:v>-23.18158065962546</c:v>
                </c:pt>
                <c:pt idx="1109">
                  <c:v>-23.18158065962546</c:v>
                </c:pt>
                <c:pt idx="1110">
                  <c:v>-19.010903802684457</c:v>
                </c:pt>
                <c:pt idx="1111">
                  <c:v>-54.231163084425276</c:v>
                </c:pt>
                <c:pt idx="1112">
                  <c:v>1.5751643210553679</c:v>
                </c:pt>
                <c:pt idx="1113">
                  <c:v>-39.048979049532328</c:v>
                </c:pt>
                <c:pt idx="1114">
                  <c:v>-46.459527832504264</c:v>
                </c:pt>
                <c:pt idx="1115">
                  <c:v>-18.334766309294892</c:v>
                </c:pt>
                <c:pt idx="1116">
                  <c:v>-21.899480626895315</c:v>
                </c:pt>
                <c:pt idx="1117">
                  <c:v>-10.959857915310597</c:v>
                </c:pt>
                <c:pt idx="1118">
                  <c:v>-40.492922604519187</c:v>
                </c:pt>
                <c:pt idx="1119">
                  <c:v>-68.882451559600113</c:v>
                </c:pt>
                <c:pt idx="1120">
                  <c:v>-38.530213250989981</c:v>
                </c:pt>
                <c:pt idx="1121">
                  <c:v>-7.073063908792613</c:v>
                </c:pt>
                <c:pt idx="1122">
                  <c:v>3.8194870653931616</c:v>
                </c:pt>
                <c:pt idx="1123">
                  <c:v>-15.775581582078157</c:v>
                </c:pt>
                <c:pt idx="1124">
                  <c:v>-60.997341698997744</c:v>
                </c:pt>
                <c:pt idx="1125">
                  <c:v>-28.139047155609628</c:v>
                </c:pt>
                <c:pt idx="1126">
                  <c:v>-4.6057301929249501</c:v>
                </c:pt>
                <c:pt idx="1127">
                  <c:v>-43.433197230512548</c:v>
                </c:pt>
                <c:pt idx="1128">
                  <c:v>-32.228899688331921</c:v>
                </c:pt>
                <c:pt idx="1129">
                  <c:v>-78.430166695664909</c:v>
                </c:pt>
                <c:pt idx="1130">
                  <c:v>12.550293786981287</c:v>
                </c:pt>
                <c:pt idx="1131">
                  <c:v>-10.228600507282197</c:v>
                </c:pt>
                <c:pt idx="1132">
                  <c:v>-81.916101052962489</c:v>
                </c:pt>
                <c:pt idx="1133">
                  <c:v>-43.824786044302925</c:v>
                </c:pt>
                <c:pt idx="1134">
                  <c:v>-11.852487047101938</c:v>
                </c:pt>
                <c:pt idx="1135">
                  <c:v>-25.389038406112853</c:v>
                </c:pt>
                <c:pt idx="1136">
                  <c:v>-49.940966350782368</c:v>
                </c:pt>
                <c:pt idx="1137">
                  <c:v>-21.638653509879418</c:v>
                </c:pt>
                <c:pt idx="1138">
                  <c:v>-95.827269794176104</c:v>
                </c:pt>
                <c:pt idx="1139">
                  <c:v>-95.827269794176104</c:v>
                </c:pt>
                <c:pt idx="1140">
                  <c:v>-44.948348646482337</c:v>
                </c:pt>
                <c:pt idx="1141">
                  <c:v>-44.948348646482337</c:v>
                </c:pt>
                <c:pt idx="1142">
                  <c:v>-25.845325620927717</c:v>
                </c:pt>
                <c:pt idx="1143">
                  <c:v>-13.556276465551091</c:v>
                </c:pt>
                <c:pt idx="1144">
                  <c:v>6.40986001675165</c:v>
                </c:pt>
                <c:pt idx="1145">
                  <c:v>-28.283645542022199</c:v>
                </c:pt>
                <c:pt idx="1146">
                  <c:v>-23.916054427147611</c:v>
                </c:pt>
                <c:pt idx="1147">
                  <c:v>-101.48136379414581</c:v>
                </c:pt>
                <c:pt idx="1148">
                  <c:v>-42.878878228048137</c:v>
                </c:pt>
                <c:pt idx="1149">
                  <c:v>-42.878878228048137</c:v>
                </c:pt>
                <c:pt idx="1150">
                  <c:v>28.669176385190021</c:v>
                </c:pt>
                <c:pt idx="1151">
                  <c:v>-45.568596564905882</c:v>
                </c:pt>
                <c:pt idx="1152">
                  <c:v>9.7098237428387719</c:v>
                </c:pt>
                <c:pt idx="1153">
                  <c:v>4.2408360119962865</c:v>
                </c:pt>
                <c:pt idx="1154">
                  <c:v>-0.61500306691359208</c:v>
                </c:pt>
                <c:pt idx="1155">
                  <c:v>-51.207476226245703</c:v>
                </c:pt>
                <c:pt idx="1156">
                  <c:v>0</c:v>
                </c:pt>
                <c:pt idx="1157">
                  <c:v>-90.693149470946778</c:v>
                </c:pt>
                <c:pt idx="1158">
                  <c:v>-31.085023206282123</c:v>
                </c:pt>
                <c:pt idx="1159">
                  <c:v>-70.091381268408398</c:v>
                </c:pt>
                <c:pt idx="1160">
                  <c:v>-155.10184210019096</c:v>
                </c:pt>
                <c:pt idx="1161">
                  <c:v>-34.734349284824013</c:v>
                </c:pt>
                <c:pt idx="1162">
                  <c:v>-51.397229777418481</c:v>
                </c:pt>
                <c:pt idx="1163">
                  <c:v>-24.751646601514992</c:v>
                </c:pt>
                <c:pt idx="1164">
                  <c:v>-3.5371993538686586</c:v>
                </c:pt>
                <c:pt idx="1165">
                  <c:v>-11.92853656758172</c:v>
                </c:pt>
                <c:pt idx="1166">
                  <c:v>-14.91975872514452</c:v>
                </c:pt>
                <c:pt idx="1167">
                  <c:v>-14.91975872514452</c:v>
                </c:pt>
                <c:pt idx="1168">
                  <c:v>-54.853035726375289</c:v>
                </c:pt>
                <c:pt idx="1169">
                  <c:v>-5.1759358287237935</c:v>
                </c:pt>
                <c:pt idx="1170">
                  <c:v>-23.124815921715566</c:v>
                </c:pt>
                <c:pt idx="1171">
                  <c:v>4.0725945049380066</c:v>
                </c:pt>
                <c:pt idx="1172">
                  <c:v>-20.994156801402383</c:v>
                </c:pt>
                <c:pt idx="1173">
                  <c:v>-9.5763613328543631</c:v>
                </c:pt>
                <c:pt idx="1174">
                  <c:v>-3.0130897119459537</c:v>
                </c:pt>
                <c:pt idx="1175">
                  <c:v>-66.350793320337786</c:v>
                </c:pt>
                <c:pt idx="1176">
                  <c:v>-89.551817631095503</c:v>
                </c:pt>
                <c:pt idx="1177">
                  <c:v>-7.6838325923550705</c:v>
                </c:pt>
                <c:pt idx="1178">
                  <c:v>-6.4814293926211963</c:v>
                </c:pt>
                <c:pt idx="1179">
                  <c:v>-23.424837830354647</c:v>
                </c:pt>
                <c:pt idx="1180">
                  <c:v>7.088256819187154</c:v>
                </c:pt>
                <c:pt idx="1181">
                  <c:v>-15.03877745322721</c:v>
                </c:pt>
                <c:pt idx="1182">
                  <c:v>-9.2453772182015292</c:v>
                </c:pt>
                <c:pt idx="1183">
                  <c:v>-13.214200581314719</c:v>
                </c:pt>
                <c:pt idx="1184">
                  <c:v>-15.326484997613225</c:v>
                </c:pt>
                <c:pt idx="1185">
                  <c:v>8.2809505477219556</c:v>
                </c:pt>
                <c:pt idx="1186">
                  <c:v>-2.6544027714389404</c:v>
                </c:pt>
                <c:pt idx="1187">
                  <c:v>-57.020914140402077</c:v>
                </c:pt>
                <c:pt idx="1188">
                  <c:v>0</c:v>
                </c:pt>
                <c:pt idx="1189">
                  <c:v>3.186573391454802</c:v>
                </c:pt>
                <c:pt idx="1190">
                  <c:v>-85.394984967642841</c:v>
                </c:pt>
                <c:pt idx="1191">
                  <c:v>42.236723347327604</c:v>
                </c:pt>
                <c:pt idx="1192">
                  <c:v>-35.311346503162177</c:v>
                </c:pt>
                <c:pt idx="1193">
                  <c:v>-121.571658703502</c:v>
                </c:pt>
                <c:pt idx="1194">
                  <c:v>-130.47260057658517</c:v>
                </c:pt>
                <c:pt idx="1195">
                  <c:v>-56.581420085055221</c:v>
                </c:pt>
                <c:pt idx="1196">
                  <c:v>-56.578611752405749</c:v>
                </c:pt>
                <c:pt idx="1197">
                  <c:v>-2.5457591358834102</c:v>
                </c:pt>
                <c:pt idx="1198">
                  <c:v>-28.070589141658441</c:v>
                </c:pt>
                <c:pt idx="1199">
                  <c:v>-39.330249215821205</c:v>
                </c:pt>
                <c:pt idx="1200">
                  <c:v>0.71166265471694223</c:v>
                </c:pt>
                <c:pt idx="1201">
                  <c:v>-32.875337866059894</c:v>
                </c:pt>
                <c:pt idx="1202">
                  <c:v>-26.848950930238637</c:v>
                </c:pt>
                <c:pt idx="1203">
                  <c:v>15.481992342314665</c:v>
                </c:pt>
                <c:pt idx="1204">
                  <c:v>-53.480334045404447</c:v>
                </c:pt>
                <c:pt idx="1205">
                  <c:v>-4.6738901571754141</c:v>
                </c:pt>
                <c:pt idx="1206">
                  <c:v>-55.488799738490542</c:v>
                </c:pt>
                <c:pt idx="1207">
                  <c:v>-8.9481812150793711</c:v>
                </c:pt>
                <c:pt idx="1208">
                  <c:v>-4.1825223650052799</c:v>
                </c:pt>
                <c:pt idx="1209">
                  <c:v>-9.5801669108393206</c:v>
                </c:pt>
                <c:pt idx="1210">
                  <c:v>-6.9441636184150681</c:v>
                </c:pt>
                <c:pt idx="1211">
                  <c:v>-956.96566432178815</c:v>
                </c:pt>
                <c:pt idx="1212">
                  <c:v>-12.937418528999537</c:v>
                </c:pt>
                <c:pt idx="1213">
                  <c:v>-52.933175651588662</c:v>
                </c:pt>
                <c:pt idx="1214">
                  <c:v>-193.96589633671977</c:v>
                </c:pt>
                <c:pt idx="1215">
                  <c:v>6.8609533702234504</c:v>
                </c:pt>
                <c:pt idx="1216">
                  <c:v>-7.0456886543844979</c:v>
                </c:pt>
                <c:pt idx="1217">
                  <c:v>-190.74339013092953</c:v>
                </c:pt>
                <c:pt idx="1218">
                  <c:v>-123.49286813803646</c:v>
                </c:pt>
                <c:pt idx="1219">
                  <c:v>-21.118866404668385</c:v>
                </c:pt>
                <c:pt idx="1220">
                  <c:v>-2.4150557929415672</c:v>
                </c:pt>
                <c:pt idx="1221">
                  <c:v>-140.9175554316742</c:v>
                </c:pt>
                <c:pt idx="1222">
                  <c:v>-140.9175554316742</c:v>
                </c:pt>
                <c:pt idx="1223">
                  <c:v>-89.146796056440465</c:v>
                </c:pt>
                <c:pt idx="1224">
                  <c:v>-8.2395674138377348</c:v>
                </c:pt>
                <c:pt idx="1225">
                  <c:v>-13.18718897718532</c:v>
                </c:pt>
                <c:pt idx="1226">
                  <c:v>-33.489736479543922</c:v>
                </c:pt>
                <c:pt idx="1227">
                  <c:v>1.4135283251690911</c:v>
                </c:pt>
                <c:pt idx="1228">
                  <c:v>-59.652593842669539</c:v>
                </c:pt>
                <c:pt idx="1229">
                  <c:v>-435.00585359347298</c:v>
                </c:pt>
                <c:pt idx="1230">
                  <c:v>-16.047113515528654</c:v>
                </c:pt>
                <c:pt idx="1231">
                  <c:v>-14.285612966622617</c:v>
                </c:pt>
                <c:pt idx="1232">
                  <c:v>-3.0736470079390719</c:v>
                </c:pt>
                <c:pt idx="1233">
                  <c:v>-3.871686077272039</c:v>
                </c:pt>
                <c:pt idx="1234">
                  <c:v>-61.983653981046309</c:v>
                </c:pt>
                <c:pt idx="1235">
                  <c:v>-308.38112802544032</c:v>
                </c:pt>
                <c:pt idx="1236">
                  <c:v>2.1894545092708682</c:v>
                </c:pt>
                <c:pt idx="1237">
                  <c:v>3.8173141144212024</c:v>
                </c:pt>
                <c:pt idx="1238">
                  <c:v>-76.475261939583277</c:v>
                </c:pt>
                <c:pt idx="1239">
                  <c:v>-47.483082901657916</c:v>
                </c:pt>
                <c:pt idx="1240">
                  <c:v>-64.629299989890058</c:v>
                </c:pt>
                <c:pt idx="1241">
                  <c:v>-1.5705379463497489</c:v>
                </c:pt>
                <c:pt idx="1242">
                  <c:v>4.3140388148901376</c:v>
                </c:pt>
                <c:pt idx="1243">
                  <c:v>-14.954118811133265</c:v>
                </c:pt>
                <c:pt idx="1244">
                  <c:v>-227.43600333000447</c:v>
                </c:pt>
                <c:pt idx="1245">
                  <c:v>-23.487835264351013</c:v>
                </c:pt>
                <c:pt idx="1246">
                  <c:v>-22.951894134787068</c:v>
                </c:pt>
                <c:pt idx="1247">
                  <c:v>-3.2182277676718951</c:v>
                </c:pt>
                <c:pt idx="1248">
                  <c:v>12.758085073375804</c:v>
                </c:pt>
                <c:pt idx="1249">
                  <c:v>-33.30143188151478</c:v>
                </c:pt>
                <c:pt idx="1250">
                  <c:v>-19.061001953937282</c:v>
                </c:pt>
                <c:pt idx="1251">
                  <c:v>-12.85220738933006</c:v>
                </c:pt>
                <c:pt idx="1252">
                  <c:v>-11.756737582357173</c:v>
                </c:pt>
                <c:pt idx="1253">
                  <c:v>-22.778835590534257</c:v>
                </c:pt>
                <c:pt idx="1254">
                  <c:v>-24.41046941077003</c:v>
                </c:pt>
                <c:pt idx="1255">
                  <c:v>-5.4231661201996584</c:v>
                </c:pt>
                <c:pt idx="1256">
                  <c:v>6.38972001332316</c:v>
                </c:pt>
                <c:pt idx="1257">
                  <c:v>-4.7408391284809133</c:v>
                </c:pt>
                <c:pt idx="1258">
                  <c:v>-67.088834913945163</c:v>
                </c:pt>
                <c:pt idx="1259">
                  <c:v>-4.2890323041930172</c:v>
                </c:pt>
                <c:pt idx="1260">
                  <c:v>-2.0340641416245187</c:v>
                </c:pt>
                <c:pt idx="1261">
                  <c:v>13.109596201849147</c:v>
                </c:pt>
                <c:pt idx="1262">
                  <c:v>-197.64033305643704</c:v>
                </c:pt>
                <c:pt idx="1263">
                  <c:v>-23.641519871564547</c:v>
                </c:pt>
                <c:pt idx="1264">
                  <c:v>-2.4837876591197299</c:v>
                </c:pt>
                <c:pt idx="1265">
                  <c:v>-3.7814065312164051</c:v>
                </c:pt>
                <c:pt idx="1266">
                  <c:v>4.9579143307717004</c:v>
                </c:pt>
                <c:pt idx="1267">
                  <c:v>-27.021573790867279</c:v>
                </c:pt>
                <c:pt idx="1268">
                  <c:v>8.6540493045233244</c:v>
                </c:pt>
                <c:pt idx="1269">
                  <c:v>-55.353388120571218</c:v>
                </c:pt>
                <c:pt idx="1270">
                  <c:v>-39.362869586591351</c:v>
                </c:pt>
                <c:pt idx="1271">
                  <c:v>-19.671092006291733</c:v>
                </c:pt>
                <c:pt idx="1272">
                  <c:v>-21.981248396889324</c:v>
                </c:pt>
                <c:pt idx="1273">
                  <c:v>4.590162721732133</c:v>
                </c:pt>
                <c:pt idx="1274">
                  <c:v>-26.202074750322002</c:v>
                </c:pt>
                <c:pt idx="1275">
                  <c:v>11.284514856972908</c:v>
                </c:pt>
                <c:pt idx="1276">
                  <c:v>-309.58159043744297</c:v>
                </c:pt>
                <c:pt idx="1277">
                  <c:v>-5.8033497424220624</c:v>
                </c:pt>
                <c:pt idx="1278">
                  <c:v>7.8804110831400136</c:v>
                </c:pt>
                <c:pt idx="1279">
                  <c:v>-51.618846025036092</c:v>
                </c:pt>
                <c:pt idx="1280">
                  <c:v>-42.333193175973612</c:v>
                </c:pt>
                <c:pt idx="1281">
                  <c:v>-21.695984449325771</c:v>
                </c:pt>
                <c:pt idx="1282">
                  <c:v>-9.7790896949783672</c:v>
                </c:pt>
                <c:pt idx="1283">
                  <c:v>-13.494538393738939</c:v>
                </c:pt>
                <c:pt idx="1284">
                  <c:v>-38.319778416640112</c:v>
                </c:pt>
                <c:pt idx="1285">
                  <c:v>-21.277946021964684</c:v>
                </c:pt>
                <c:pt idx="1286">
                  <c:v>-21.257432813506419</c:v>
                </c:pt>
                <c:pt idx="1287">
                  <c:v>-48.119165478750801</c:v>
                </c:pt>
                <c:pt idx="1288">
                  <c:v>-7.7202900207029899</c:v>
                </c:pt>
                <c:pt idx="1289">
                  <c:v>-23.022104964999262</c:v>
                </c:pt>
                <c:pt idx="1290">
                  <c:v>-18.901987833078046</c:v>
                </c:pt>
                <c:pt idx="1291">
                  <c:v>-44.672489782801073</c:v>
                </c:pt>
                <c:pt idx="1292">
                  <c:v>-18.614044664794935</c:v>
                </c:pt>
                <c:pt idx="1293">
                  <c:v>8.685187564418019</c:v>
                </c:pt>
                <c:pt idx="1294">
                  <c:v>-161.60382105324601</c:v>
                </c:pt>
                <c:pt idx="1295">
                  <c:v>-161.60382105324601</c:v>
                </c:pt>
                <c:pt idx="1296">
                  <c:v>-26.723632688606425</c:v>
                </c:pt>
                <c:pt idx="1297">
                  <c:v>-0.86415334552883116</c:v>
                </c:pt>
                <c:pt idx="1298">
                  <c:v>-21.164050621203035</c:v>
                </c:pt>
                <c:pt idx="1299">
                  <c:v>-28.040671358080935</c:v>
                </c:pt>
                <c:pt idx="1300">
                  <c:v>-38.60614576401148</c:v>
                </c:pt>
                <c:pt idx="1301">
                  <c:v>6.4909789680803796</c:v>
                </c:pt>
                <c:pt idx="1302">
                  <c:v>-44.286717690976317</c:v>
                </c:pt>
                <c:pt idx="1303">
                  <c:v>-2.086251868395431</c:v>
                </c:pt>
                <c:pt idx="1304">
                  <c:v>-5.6321702499509838</c:v>
                </c:pt>
                <c:pt idx="1305">
                  <c:v>-9.0737647721595209</c:v>
                </c:pt>
                <c:pt idx="1306">
                  <c:v>3.523923797035478</c:v>
                </c:pt>
                <c:pt idx="1307">
                  <c:v>-130.68784431278885</c:v>
                </c:pt>
                <c:pt idx="1308">
                  <c:v>-35.543846229239726</c:v>
                </c:pt>
                <c:pt idx="1309">
                  <c:v>2.6415678549176445</c:v>
                </c:pt>
                <c:pt idx="1310">
                  <c:v>-58.240542808883873</c:v>
                </c:pt>
                <c:pt idx="1311">
                  <c:v>3.3414359740180539</c:v>
                </c:pt>
                <c:pt idx="1312">
                  <c:v>-0.30543071966939733</c:v>
                </c:pt>
                <c:pt idx="1313">
                  <c:v>-21.233921745716891</c:v>
                </c:pt>
                <c:pt idx="1314">
                  <c:v>-55.501446932396448</c:v>
                </c:pt>
                <c:pt idx="1315">
                  <c:v>-20.941967659049762</c:v>
                </c:pt>
                <c:pt idx="1316">
                  <c:v>-70.612517024749295</c:v>
                </c:pt>
                <c:pt idx="1317">
                  <c:v>-2.8756217132631252</c:v>
                </c:pt>
                <c:pt idx="1318">
                  <c:v>5.4850870109681455</c:v>
                </c:pt>
                <c:pt idx="1319">
                  <c:v>-3.3120438386380426</c:v>
                </c:pt>
                <c:pt idx="1320">
                  <c:v>-89.242837811229052</c:v>
                </c:pt>
                <c:pt idx="1321">
                  <c:v>-13.589982312539231</c:v>
                </c:pt>
                <c:pt idx="1322">
                  <c:v>-36.136296905476307</c:v>
                </c:pt>
                <c:pt idx="1323">
                  <c:v>8.4574311889830387</c:v>
                </c:pt>
                <c:pt idx="1324">
                  <c:v>-21.979294473623256</c:v>
                </c:pt>
                <c:pt idx="1325">
                  <c:v>9.6108542975241207</c:v>
                </c:pt>
                <c:pt idx="1326">
                  <c:v>9.6108542975241207</c:v>
                </c:pt>
                <c:pt idx="1327">
                  <c:v>-29.524295370198189</c:v>
                </c:pt>
                <c:pt idx="1328">
                  <c:v>-22.388912467523149</c:v>
                </c:pt>
                <c:pt idx="1329">
                  <c:v>20.51405895225906</c:v>
                </c:pt>
                <c:pt idx="1330">
                  <c:v>-15.322364986235266</c:v>
                </c:pt>
                <c:pt idx="1331">
                  <c:v>-36.527606601212376</c:v>
                </c:pt>
                <c:pt idx="1332">
                  <c:v>-52.169308824321618</c:v>
                </c:pt>
                <c:pt idx="1333">
                  <c:v>-31.813948477763034</c:v>
                </c:pt>
                <c:pt idx="1334">
                  <c:v>9.2188984548825292</c:v>
                </c:pt>
                <c:pt idx="1335">
                  <c:v>-10.314030907491411</c:v>
                </c:pt>
                <c:pt idx="1336">
                  <c:v>-38.919109834884487</c:v>
                </c:pt>
                <c:pt idx="1337">
                  <c:v>-5.4295975582972549</c:v>
                </c:pt>
                <c:pt idx="1338">
                  <c:v>-130.40484334861415</c:v>
                </c:pt>
                <c:pt idx="1339">
                  <c:v>-23.160977359790959</c:v>
                </c:pt>
                <c:pt idx="1340">
                  <c:v>-60.522864596532742</c:v>
                </c:pt>
                <c:pt idx="1341">
                  <c:v>-24.999981342187379</c:v>
                </c:pt>
                <c:pt idx="1342">
                  <c:v>-39.895937337159943</c:v>
                </c:pt>
                <c:pt idx="1343">
                  <c:v>-1.2395199976261753</c:v>
                </c:pt>
                <c:pt idx="1344">
                  <c:v>-37.80315165992937</c:v>
                </c:pt>
                <c:pt idx="1345">
                  <c:v>-18.224139312620657</c:v>
                </c:pt>
                <c:pt idx="1346">
                  <c:v>31.276378325422844</c:v>
                </c:pt>
                <c:pt idx="1347">
                  <c:v>-19.727437700383998</c:v>
                </c:pt>
                <c:pt idx="1348">
                  <c:v>-257.09711688740094</c:v>
                </c:pt>
                <c:pt idx="1349">
                  <c:v>6.3222794545411718</c:v>
                </c:pt>
                <c:pt idx="1350">
                  <c:v>-32.208654699886836</c:v>
                </c:pt>
                <c:pt idx="1351">
                  <c:v>-15.316435215374693</c:v>
                </c:pt>
                <c:pt idx="1352">
                  <c:v>-10.268850085913419</c:v>
                </c:pt>
                <c:pt idx="1353">
                  <c:v>-0.11271844438024342</c:v>
                </c:pt>
                <c:pt idx="1354">
                  <c:v>-10.822388957391743</c:v>
                </c:pt>
                <c:pt idx="1355">
                  <c:v>21.22916794181408</c:v>
                </c:pt>
                <c:pt idx="1356">
                  <c:v>46.627579026545881</c:v>
                </c:pt>
                <c:pt idx="1357">
                  <c:v>-0.45056570059961354</c:v>
                </c:pt>
                <c:pt idx="1358">
                  <c:v>-28.783709306590275</c:v>
                </c:pt>
                <c:pt idx="1359">
                  <c:v>2.2206156483665107</c:v>
                </c:pt>
                <c:pt idx="1360">
                  <c:v>25.765238082086682</c:v>
                </c:pt>
                <c:pt idx="1361">
                  <c:v>-55.219008640485676</c:v>
                </c:pt>
                <c:pt idx="1362">
                  <c:v>-25.453380314738464</c:v>
                </c:pt>
                <c:pt idx="1363">
                  <c:v>-50.824168887910275</c:v>
                </c:pt>
                <c:pt idx="1364">
                  <c:v>-33.246740426445506</c:v>
                </c:pt>
                <c:pt idx="1365">
                  <c:v>-13.852722545718473</c:v>
                </c:pt>
                <c:pt idx="1366">
                  <c:v>-11.751128506575348</c:v>
                </c:pt>
                <c:pt idx="1367">
                  <c:v>20.977620638407945</c:v>
                </c:pt>
                <c:pt idx="1368">
                  <c:v>9.8852489929712544</c:v>
                </c:pt>
                <c:pt idx="1369">
                  <c:v>-15.334126859304352</c:v>
                </c:pt>
                <c:pt idx="1370">
                  <c:v>-36.515303207739713</c:v>
                </c:pt>
                <c:pt idx="1371">
                  <c:v>-36.515303207739713</c:v>
                </c:pt>
                <c:pt idx="1372">
                  <c:v>-17.638907641784542</c:v>
                </c:pt>
                <c:pt idx="1373">
                  <c:v>26.586165064834301</c:v>
                </c:pt>
                <c:pt idx="1374">
                  <c:v>-24.380571397343317</c:v>
                </c:pt>
                <c:pt idx="1375">
                  <c:v>-28.552211269695597</c:v>
                </c:pt>
                <c:pt idx="1376">
                  <c:v>-18.703987129843696</c:v>
                </c:pt>
                <c:pt idx="1377">
                  <c:v>-19.791765930225615</c:v>
                </c:pt>
                <c:pt idx="1378">
                  <c:v>28.09762388096739</c:v>
                </c:pt>
                <c:pt idx="1379">
                  <c:v>-76.799116167703986</c:v>
                </c:pt>
                <c:pt idx="1380">
                  <c:v>3.8125704896160575</c:v>
                </c:pt>
                <c:pt idx="1381">
                  <c:v>-13.107959900748474</c:v>
                </c:pt>
                <c:pt idx="1382">
                  <c:v>3.8956834273276977</c:v>
                </c:pt>
                <c:pt idx="1383">
                  <c:v>-9.6566775395156288</c:v>
                </c:pt>
                <c:pt idx="1384">
                  <c:v>-18.231792602819016</c:v>
                </c:pt>
                <c:pt idx="1385">
                  <c:v>-45.181736607188526</c:v>
                </c:pt>
                <c:pt idx="1386">
                  <c:v>4.573254651271184</c:v>
                </c:pt>
                <c:pt idx="1387">
                  <c:v>-8.7266480376281E-2</c:v>
                </c:pt>
                <c:pt idx="1388">
                  <c:v>20.991696357475529</c:v>
                </c:pt>
                <c:pt idx="1389">
                  <c:v>-11.70130414092062</c:v>
                </c:pt>
                <c:pt idx="1390">
                  <c:v>26.252601740941405</c:v>
                </c:pt>
                <c:pt idx="1391">
                  <c:v>0.52359871195680097</c:v>
                </c:pt>
                <c:pt idx="1392">
                  <c:v>31.167163727851115</c:v>
                </c:pt>
                <c:pt idx="1393">
                  <c:v>-25.31584900183681</c:v>
                </c:pt>
                <c:pt idx="1394">
                  <c:v>-84.158831551944999</c:v>
                </c:pt>
                <c:pt idx="1395">
                  <c:v>-32.25247505295895</c:v>
                </c:pt>
                <c:pt idx="1396">
                  <c:v>-52.286190442792311</c:v>
                </c:pt>
                <c:pt idx="1397">
                  <c:v>4.5126247650236815</c:v>
                </c:pt>
                <c:pt idx="1398">
                  <c:v>27.230849070488812</c:v>
                </c:pt>
                <c:pt idx="1399">
                  <c:v>-24.585266585071182</c:v>
                </c:pt>
                <c:pt idx="1400">
                  <c:v>17.020949908706758</c:v>
                </c:pt>
                <c:pt idx="1401">
                  <c:v>-3.4681111014324606</c:v>
                </c:pt>
                <c:pt idx="1402">
                  <c:v>-15.363246168764654</c:v>
                </c:pt>
                <c:pt idx="1403">
                  <c:v>-110.96888556657237</c:v>
                </c:pt>
                <c:pt idx="1404">
                  <c:v>-0.92497175239989093</c:v>
                </c:pt>
                <c:pt idx="1405">
                  <c:v>-4.0536759647346079</c:v>
                </c:pt>
                <c:pt idx="1406">
                  <c:v>10.271920006182432</c:v>
                </c:pt>
                <c:pt idx="1407">
                  <c:v>-0.62831440430676566</c:v>
                </c:pt>
                <c:pt idx="1408">
                  <c:v>7.5049122471707452</c:v>
                </c:pt>
                <c:pt idx="1409">
                  <c:v>-45.931259711362934</c:v>
                </c:pt>
                <c:pt idx="1410">
                  <c:v>4.7959212121740915</c:v>
                </c:pt>
                <c:pt idx="1411">
                  <c:v>-26.273475524470232</c:v>
                </c:pt>
                <c:pt idx="1412">
                  <c:v>-8.8534219728281158</c:v>
                </c:pt>
                <c:pt idx="1413">
                  <c:v>49.195354103835179</c:v>
                </c:pt>
                <c:pt idx="1414">
                  <c:v>0</c:v>
                </c:pt>
                <c:pt idx="1415">
                  <c:v>17.907784554963587</c:v>
                </c:pt>
                <c:pt idx="1416">
                  <c:v>-30.129512857626697</c:v>
                </c:pt>
                <c:pt idx="1417">
                  <c:v>11.238351736208571</c:v>
                </c:pt>
                <c:pt idx="1418">
                  <c:v>-149.18822909056931</c:v>
                </c:pt>
                <c:pt idx="1419">
                  <c:v>-12.914617451818001</c:v>
                </c:pt>
                <c:pt idx="1420">
                  <c:v>-46.452151584048984</c:v>
                </c:pt>
                <c:pt idx="1421">
                  <c:v>-52.105819302278277</c:v>
                </c:pt>
                <c:pt idx="1422">
                  <c:v>-148.94081386814764</c:v>
                </c:pt>
                <c:pt idx="1423">
                  <c:v>15.317997109100794</c:v>
                </c:pt>
                <c:pt idx="1424">
                  <c:v>10.24822623067393</c:v>
                </c:pt>
                <c:pt idx="1425">
                  <c:v>-8.8842593160423338</c:v>
                </c:pt>
                <c:pt idx="1426">
                  <c:v>-24.599054162677643</c:v>
                </c:pt>
                <c:pt idx="1427">
                  <c:v>-77.805553116189486</c:v>
                </c:pt>
                <c:pt idx="1428">
                  <c:v>-23.835382267134708</c:v>
                </c:pt>
                <c:pt idx="1429">
                  <c:v>154.84430332690255</c:v>
                </c:pt>
                <c:pt idx="1430">
                  <c:v>-3.0816571686395733</c:v>
                </c:pt>
                <c:pt idx="1431">
                  <c:v>30.768876785217159</c:v>
                </c:pt>
                <c:pt idx="1432">
                  <c:v>-25.037782345415199</c:v>
                </c:pt>
                <c:pt idx="1433">
                  <c:v>-55.613432994791566</c:v>
                </c:pt>
                <c:pt idx="1434">
                  <c:v>-41.033689200908746</c:v>
                </c:pt>
                <c:pt idx="1435">
                  <c:v>-70.580123690032522</c:v>
                </c:pt>
                <c:pt idx="1436">
                  <c:v>-0.42336663981655143</c:v>
                </c:pt>
                <c:pt idx="1437">
                  <c:v>5.2882062698341814</c:v>
                </c:pt>
                <c:pt idx="1438">
                  <c:v>-56.78792000177252</c:v>
                </c:pt>
                <c:pt idx="1439">
                  <c:v>-56.781824008119507</c:v>
                </c:pt>
                <c:pt idx="1440">
                  <c:v>99.487157832095065</c:v>
                </c:pt>
                <c:pt idx="1441">
                  <c:v>-36.76797652612607</c:v>
                </c:pt>
                <c:pt idx="1442">
                  <c:v>-22.510877803439545</c:v>
                </c:pt>
                <c:pt idx="1443">
                  <c:v>-140.60905200074373</c:v>
                </c:pt>
                <c:pt idx="1444">
                  <c:v>6.1539267875527495</c:v>
                </c:pt>
                <c:pt idx="1445">
                  <c:v>-13.851245129599612</c:v>
                </c:pt>
                <c:pt idx="1446">
                  <c:v>-55.323426619193683</c:v>
                </c:pt>
                <c:pt idx="1447">
                  <c:v>-51.929365176589087</c:v>
                </c:pt>
                <c:pt idx="1448">
                  <c:v>-0.52920572461755799</c:v>
                </c:pt>
                <c:pt idx="1449">
                  <c:v>-49.585604991923148</c:v>
                </c:pt>
                <c:pt idx="1450">
                  <c:v>68.506995609687266</c:v>
                </c:pt>
                <c:pt idx="1451">
                  <c:v>-11.374524138975667</c:v>
                </c:pt>
                <c:pt idx="1452">
                  <c:v>-16.201708637354834</c:v>
                </c:pt>
                <c:pt idx="1453">
                  <c:v>-7.0987890180300104</c:v>
                </c:pt>
                <c:pt idx="1454">
                  <c:v>-43.292857099105717</c:v>
                </c:pt>
                <c:pt idx="1455">
                  <c:v>-20.975198564691809</c:v>
                </c:pt>
                <c:pt idx="1456">
                  <c:v>48.06827038283005</c:v>
                </c:pt>
                <c:pt idx="1457">
                  <c:v>-13.948403576110548</c:v>
                </c:pt>
                <c:pt idx="1458">
                  <c:v>2.3057213711801721</c:v>
                </c:pt>
                <c:pt idx="1459">
                  <c:v>-8.0429688075113415</c:v>
                </c:pt>
                <c:pt idx="1460">
                  <c:v>6.5513106854385281</c:v>
                </c:pt>
                <c:pt idx="1461">
                  <c:v>229.71001962054348</c:v>
                </c:pt>
                <c:pt idx="1462">
                  <c:v>2.7485353353660651</c:v>
                </c:pt>
                <c:pt idx="1463">
                  <c:v>10.874275256961626</c:v>
                </c:pt>
                <c:pt idx="1464">
                  <c:v>342.18414569112855</c:v>
                </c:pt>
                <c:pt idx="1465">
                  <c:v>40.090087804143785</c:v>
                </c:pt>
                <c:pt idx="1466">
                  <c:v>1.633917914839305</c:v>
                </c:pt>
                <c:pt idx="1467">
                  <c:v>71.641000642385791</c:v>
                </c:pt>
                <c:pt idx="1468">
                  <c:v>-11.427331987234366</c:v>
                </c:pt>
                <c:pt idx="1469">
                  <c:v>-14.930542930361383</c:v>
                </c:pt>
                <c:pt idx="1470">
                  <c:v>-21.856695863826307</c:v>
                </c:pt>
                <c:pt idx="1471">
                  <c:v>-78.693502171429643</c:v>
                </c:pt>
                <c:pt idx="1472">
                  <c:v>-16.839126389152341</c:v>
                </c:pt>
                <c:pt idx="1473">
                  <c:v>-6.724057995958324</c:v>
                </c:pt>
                <c:pt idx="1474">
                  <c:v>-18.266032881709933</c:v>
                </c:pt>
                <c:pt idx="1475">
                  <c:v>17.384561624082732</c:v>
                </c:pt>
                <c:pt idx="1476">
                  <c:v>-22.461092179437067</c:v>
                </c:pt>
                <c:pt idx="1477">
                  <c:v>-7.0479376937309564</c:v>
                </c:pt>
                <c:pt idx="1478">
                  <c:v>-7.0479376937309564</c:v>
                </c:pt>
                <c:pt idx="1479">
                  <c:v>-49.125772355117491</c:v>
                </c:pt>
                <c:pt idx="1480">
                  <c:v>-39.956900720794664</c:v>
                </c:pt>
                <c:pt idx="1481">
                  <c:v>1.5050202324729087</c:v>
                </c:pt>
                <c:pt idx="1482">
                  <c:v>-286.35733295792738</c:v>
                </c:pt>
                <c:pt idx="1483">
                  <c:v>31.033096807433356</c:v>
                </c:pt>
                <c:pt idx="1484">
                  <c:v>-482.34772494394423</c:v>
                </c:pt>
                <c:pt idx="1485">
                  <c:v>4.2427385691198216</c:v>
                </c:pt>
                <c:pt idx="1486">
                  <c:v>9.439608766742408</c:v>
                </c:pt>
                <c:pt idx="1487">
                  <c:v>-7.3282881924137886</c:v>
                </c:pt>
                <c:pt idx="1488">
                  <c:v>40.322589104832005</c:v>
                </c:pt>
                <c:pt idx="1489">
                  <c:v>3.3672181436092128</c:v>
                </c:pt>
                <c:pt idx="1490">
                  <c:v>7.6023889902408008</c:v>
                </c:pt>
                <c:pt idx="1491">
                  <c:v>10.048694413941679</c:v>
                </c:pt>
                <c:pt idx="1492">
                  <c:v>-3.4446187816181397</c:v>
                </c:pt>
                <c:pt idx="1493">
                  <c:v>-5.1578510725398443</c:v>
                </c:pt>
                <c:pt idx="1494">
                  <c:v>-39.632750608216504</c:v>
                </c:pt>
                <c:pt idx="1495">
                  <c:v>42.005748080788095</c:v>
                </c:pt>
                <c:pt idx="1496">
                  <c:v>8.3998772518272986</c:v>
                </c:pt>
                <c:pt idx="1497">
                  <c:v>-29.825253745033535</c:v>
                </c:pt>
                <c:pt idx="1498">
                  <c:v>-3.7446701142939647</c:v>
                </c:pt>
                <c:pt idx="1499">
                  <c:v>-22.737242208693619</c:v>
                </c:pt>
                <c:pt idx="1500">
                  <c:v>-26.22085945969836</c:v>
                </c:pt>
                <c:pt idx="1501">
                  <c:v>-12.779725749827142</c:v>
                </c:pt>
                <c:pt idx="1502">
                  <c:v>-16.745836416111484</c:v>
                </c:pt>
                <c:pt idx="1503">
                  <c:v>16.246999999607525</c:v>
                </c:pt>
                <c:pt idx="1504">
                  <c:v>27.886424542263025</c:v>
                </c:pt>
                <c:pt idx="1505">
                  <c:v>17.14691641568772</c:v>
                </c:pt>
                <c:pt idx="1506">
                  <c:v>17.14691641568772</c:v>
                </c:pt>
                <c:pt idx="1507">
                  <c:v>12.509788834382277</c:v>
                </c:pt>
                <c:pt idx="1508">
                  <c:v>9.0102297930095521</c:v>
                </c:pt>
                <c:pt idx="1509">
                  <c:v>-71.360615799178547</c:v>
                </c:pt>
                <c:pt idx="1510">
                  <c:v>10.638388009304697</c:v>
                </c:pt>
                <c:pt idx="1511">
                  <c:v>-3.0235836492209192</c:v>
                </c:pt>
                <c:pt idx="1512">
                  <c:v>-170.78087197766382</c:v>
                </c:pt>
                <c:pt idx="1513">
                  <c:v>2.4082833290291328</c:v>
                </c:pt>
                <c:pt idx="1514">
                  <c:v>-26.997862176145571</c:v>
                </c:pt>
                <c:pt idx="1515">
                  <c:v>10.199187361139991</c:v>
                </c:pt>
                <c:pt idx="1516">
                  <c:v>42.32171251006794</c:v>
                </c:pt>
                <c:pt idx="1517">
                  <c:v>-74.674923191551997</c:v>
                </c:pt>
                <c:pt idx="1518">
                  <c:v>15.538899504196431</c:v>
                </c:pt>
                <c:pt idx="1519">
                  <c:v>-2.5159902559187888</c:v>
                </c:pt>
                <c:pt idx="1520">
                  <c:v>204.32453738381705</c:v>
                </c:pt>
                <c:pt idx="1521">
                  <c:v>346.77195415241476</c:v>
                </c:pt>
                <c:pt idx="1522">
                  <c:v>-177.73055716756747</c:v>
                </c:pt>
                <c:pt idx="1523">
                  <c:v>-44.105440400231515</c:v>
                </c:pt>
                <c:pt idx="1524">
                  <c:v>-18.792798725768208</c:v>
                </c:pt>
                <c:pt idx="1525">
                  <c:v>17.206075402317637</c:v>
                </c:pt>
                <c:pt idx="1526">
                  <c:v>71.830619356951658</c:v>
                </c:pt>
                <c:pt idx="1527">
                  <c:v>-8.3874562012136487</c:v>
                </c:pt>
                <c:pt idx="1528">
                  <c:v>8.0828267203597104</c:v>
                </c:pt>
                <c:pt idx="1529">
                  <c:v>16.765407310175515</c:v>
                </c:pt>
                <c:pt idx="1530">
                  <c:v>-37.641830034234275</c:v>
                </c:pt>
                <c:pt idx="1531">
                  <c:v>18.699955181196795</c:v>
                </c:pt>
                <c:pt idx="1532">
                  <c:v>11.498999889465287</c:v>
                </c:pt>
                <c:pt idx="1533">
                  <c:v>6.6626931474177766</c:v>
                </c:pt>
                <c:pt idx="1534">
                  <c:v>-4.3731612903362107</c:v>
                </c:pt>
                <c:pt idx="1535">
                  <c:v>-8.8781624613168102</c:v>
                </c:pt>
                <c:pt idx="1536">
                  <c:v>-45.726566154575416</c:v>
                </c:pt>
                <c:pt idx="1537">
                  <c:v>38.692855051371403</c:v>
                </c:pt>
                <c:pt idx="1538">
                  <c:v>3.4249089874613223</c:v>
                </c:pt>
                <c:pt idx="1539">
                  <c:v>4.5265634553344753</c:v>
                </c:pt>
                <c:pt idx="1540">
                  <c:v>103.3555733675568</c:v>
                </c:pt>
                <c:pt idx="1541">
                  <c:v>-26.065131148701109</c:v>
                </c:pt>
                <c:pt idx="1542">
                  <c:v>-8.7352802583291762</c:v>
                </c:pt>
                <c:pt idx="1543">
                  <c:v>34.634955637668369</c:v>
                </c:pt>
                <c:pt idx="1544">
                  <c:v>-6.1209871916164555</c:v>
                </c:pt>
                <c:pt idx="1545">
                  <c:v>14.516064953279042</c:v>
                </c:pt>
                <c:pt idx="1546">
                  <c:v>-4.0406986850142186</c:v>
                </c:pt>
                <c:pt idx="1547">
                  <c:v>51.717778589582821</c:v>
                </c:pt>
                <c:pt idx="1548">
                  <c:v>8.3909132847653015E-2</c:v>
                </c:pt>
                <c:pt idx="1549">
                  <c:v>16.968693731524084</c:v>
                </c:pt>
                <c:pt idx="1550">
                  <c:v>16.333933796187186</c:v>
                </c:pt>
                <c:pt idx="1551">
                  <c:v>-8.4452289214384049</c:v>
                </c:pt>
                <c:pt idx="1552">
                  <c:v>33.002017417662067</c:v>
                </c:pt>
                <c:pt idx="1553">
                  <c:v>-27.69235178483893</c:v>
                </c:pt>
                <c:pt idx="1554">
                  <c:v>6.7850434465100964</c:v>
                </c:pt>
                <c:pt idx="1555">
                  <c:v>9.246086668680487</c:v>
                </c:pt>
                <c:pt idx="1556">
                  <c:v>-286.08134251727466</c:v>
                </c:pt>
                <c:pt idx="1557">
                  <c:v>-286.02160668637492</c:v>
                </c:pt>
                <c:pt idx="1558">
                  <c:v>-104.82983331366779</c:v>
                </c:pt>
                <c:pt idx="1559">
                  <c:v>10.864055373005735</c:v>
                </c:pt>
                <c:pt idx="1560">
                  <c:v>41.930881812740587</c:v>
                </c:pt>
                <c:pt idx="1561">
                  <c:v>3.3254628314131911</c:v>
                </c:pt>
                <c:pt idx="1562">
                  <c:v>2.8352661818220213</c:v>
                </c:pt>
                <c:pt idx="1563">
                  <c:v>0.24933135498975931</c:v>
                </c:pt>
                <c:pt idx="1564">
                  <c:v>-35.142104185702053</c:v>
                </c:pt>
                <c:pt idx="1565">
                  <c:v>-46.423420967771158</c:v>
                </c:pt>
                <c:pt idx="1566">
                  <c:v>22.010120242130125</c:v>
                </c:pt>
                <c:pt idx="1567">
                  <c:v>10.265349547190073</c:v>
                </c:pt>
                <c:pt idx="1568">
                  <c:v>-105.33181899377206</c:v>
                </c:pt>
                <c:pt idx="1569">
                  <c:v>29.937393898538581</c:v>
                </c:pt>
                <c:pt idx="1570">
                  <c:v>167.42182767901039</c:v>
                </c:pt>
                <c:pt idx="1571">
                  <c:v>3.1326386914078318E-2</c:v>
                </c:pt>
                <c:pt idx="1572">
                  <c:v>-42.306764399208504</c:v>
                </c:pt>
                <c:pt idx="1573">
                  <c:v>8.9102356525731459</c:v>
                </c:pt>
                <c:pt idx="1574">
                  <c:v>25.098183030405931</c:v>
                </c:pt>
                <c:pt idx="1575">
                  <c:v>16.860411865573852</c:v>
                </c:pt>
                <c:pt idx="1576">
                  <c:v>5.0403048840302693</c:v>
                </c:pt>
                <c:pt idx="1577">
                  <c:v>18.415122914433738</c:v>
                </c:pt>
                <c:pt idx="1578">
                  <c:v>66.084526654793706</c:v>
                </c:pt>
                <c:pt idx="1579">
                  <c:v>5.7754923540004608</c:v>
                </c:pt>
                <c:pt idx="1580">
                  <c:v>13.025108067141023</c:v>
                </c:pt>
                <c:pt idx="1581">
                  <c:v>15.666207491816099</c:v>
                </c:pt>
                <c:pt idx="1582">
                  <c:v>14.080185685548763</c:v>
                </c:pt>
                <c:pt idx="1583">
                  <c:v>-18.796487756804908</c:v>
                </c:pt>
                <c:pt idx="1584">
                  <c:v>62.915597658138289</c:v>
                </c:pt>
                <c:pt idx="1585">
                  <c:v>157.67070066091608</c:v>
                </c:pt>
                <c:pt idx="1586">
                  <c:v>9.327632893061784</c:v>
                </c:pt>
                <c:pt idx="1587">
                  <c:v>17.415529108772127</c:v>
                </c:pt>
                <c:pt idx="1588">
                  <c:v>-46.710566234223869</c:v>
                </c:pt>
                <c:pt idx="1589">
                  <c:v>-11.089978659593253</c:v>
                </c:pt>
                <c:pt idx="1590">
                  <c:v>23.837067554323266</c:v>
                </c:pt>
                <c:pt idx="1591">
                  <c:v>-1.9056540824407782</c:v>
                </c:pt>
                <c:pt idx="1592">
                  <c:v>-214.26934919476878</c:v>
                </c:pt>
                <c:pt idx="1593">
                  <c:v>-100.53468471716147</c:v>
                </c:pt>
                <c:pt idx="1594">
                  <c:v>-45.081008563710753</c:v>
                </c:pt>
                <c:pt idx="1595">
                  <c:v>10.787300197820128</c:v>
                </c:pt>
                <c:pt idx="1596">
                  <c:v>107.07609555020207</c:v>
                </c:pt>
                <c:pt idx="1597">
                  <c:v>18.450489187304321</c:v>
                </c:pt>
                <c:pt idx="1598">
                  <c:v>18.450489187304321</c:v>
                </c:pt>
                <c:pt idx="1599">
                  <c:v>47.362712728434339</c:v>
                </c:pt>
                <c:pt idx="1600">
                  <c:v>-14.940793867475291</c:v>
                </c:pt>
                <c:pt idx="1601">
                  <c:v>-32.434728544692938</c:v>
                </c:pt>
                <c:pt idx="1602">
                  <c:v>-36.874526064229805</c:v>
                </c:pt>
                <c:pt idx="1603">
                  <c:v>17.646341069961839</c:v>
                </c:pt>
                <c:pt idx="1604">
                  <c:v>49.763592898056039</c:v>
                </c:pt>
                <c:pt idx="1605">
                  <c:v>-12.697984690446074</c:v>
                </c:pt>
                <c:pt idx="1606">
                  <c:v>123.24580189103979</c:v>
                </c:pt>
                <c:pt idx="1607">
                  <c:v>-106.25957292637607</c:v>
                </c:pt>
                <c:pt idx="1608">
                  <c:v>18.463010683195751</c:v>
                </c:pt>
                <c:pt idx="1609">
                  <c:v>18.781390964688306</c:v>
                </c:pt>
                <c:pt idx="1610">
                  <c:v>71.709072859860058</c:v>
                </c:pt>
                <c:pt idx="1611">
                  <c:v>-52.662687964989857</c:v>
                </c:pt>
                <c:pt idx="1612">
                  <c:v>9.0541128851587729</c:v>
                </c:pt>
                <c:pt idx="1613">
                  <c:v>38.763452942608254</c:v>
                </c:pt>
                <c:pt idx="1614">
                  <c:v>-17.96412105307116</c:v>
                </c:pt>
                <c:pt idx="1615">
                  <c:v>-83.805700561528766</c:v>
                </c:pt>
                <c:pt idx="1616">
                  <c:v>-63.435502717355881</c:v>
                </c:pt>
                <c:pt idx="1617">
                  <c:v>-71.558067898897619</c:v>
                </c:pt>
                <c:pt idx="1618">
                  <c:v>-27.470845489769268</c:v>
                </c:pt>
                <c:pt idx="1619">
                  <c:v>62.745457576014822</c:v>
                </c:pt>
                <c:pt idx="1620">
                  <c:v>62.745457576014822</c:v>
                </c:pt>
                <c:pt idx="1621">
                  <c:v>-61.821548308782795</c:v>
                </c:pt>
                <c:pt idx="1622">
                  <c:v>12.036193898152483</c:v>
                </c:pt>
                <c:pt idx="1623">
                  <c:v>-313.96052911962903</c:v>
                </c:pt>
                <c:pt idx="1624">
                  <c:v>-34.247747183127998</c:v>
                </c:pt>
                <c:pt idx="1625">
                  <c:v>71.082786430115149</c:v>
                </c:pt>
                <c:pt idx="1626">
                  <c:v>-116.62318509196577</c:v>
                </c:pt>
                <c:pt idx="1627">
                  <c:v>23.629333694587018</c:v>
                </c:pt>
                <c:pt idx="1628">
                  <c:v>-33.542179808728584</c:v>
                </c:pt>
                <c:pt idx="1629">
                  <c:v>17.924848051267997</c:v>
                </c:pt>
                <c:pt idx="1630">
                  <c:v>8.6184211320030144</c:v>
                </c:pt>
                <c:pt idx="1631">
                  <c:v>-15.898777243175845</c:v>
                </c:pt>
                <c:pt idx="1632">
                  <c:v>-18.703092224820296</c:v>
                </c:pt>
                <c:pt idx="1633">
                  <c:v>-36.515604082919211</c:v>
                </c:pt>
                <c:pt idx="1634">
                  <c:v>50.633480748992973</c:v>
                </c:pt>
                <c:pt idx="1635">
                  <c:v>8.4874990512764192</c:v>
                </c:pt>
                <c:pt idx="1636">
                  <c:v>22.791056912351085</c:v>
                </c:pt>
                <c:pt idx="1637">
                  <c:v>-27.229196782274286</c:v>
                </c:pt>
                <c:pt idx="1638">
                  <c:v>-15.937588746532649</c:v>
                </c:pt>
                <c:pt idx="1639">
                  <c:v>-6.1585503517434628</c:v>
                </c:pt>
                <c:pt idx="1640">
                  <c:v>13.749046252123085</c:v>
                </c:pt>
                <c:pt idx="1641">
                  <c:v>-44.351930669732639</c:v>
                </c:pt>
                <c:pt idx="1642">
                  <c:v>23.665403030377874</c:v>
                </c:pt>
                <c:pt idx="1643">
                  <c:v>-34.145027835935508</c:v>
                </c:pt>
                <c:pt idx="1644">
                  <c:v>76.751625064077615</c:v>
                </c:pt>
                <c:pt idx="1645">
                  <c:v>77.010311221023144</c:v>
                </c:pt>
                <c:pt idx="1646">
                  <c:v>20.675704199001427</c:v>
                </c:pt>
                <c:pt idx="1647">
                  <c:v>21.203816152395294</c:v>
                </c:pt>
                <c:pt idx="1648">
                  <c:v>13.173028210387317</c:v>
                </c:pt>
                <c:pt idx="1649">
                  <c:v>14.747377065728976</c:v>
                </c:pt>
                <c:pt idx="1650">
                  <c:v>28.687734717750491</c:v>
                </c:pt>
                <c:pt idx="1651">
                  <c:v>23.242102277947289</c:v>
                </c:pt>
                <c:pt idx="1652">
                  <c:v>32.432653806606389</c:v>
                </c:pt>
                <c:pt idx="1653">
                  <c:v>34.738255371902341</c:v>
                </c:pt>
                <c:pt idx="1654">
                  <c:v>34.738255371902341</c:v>
                </c:pt>
                <c:pt idx="1655">
                  <c:v>4.7187670501513299</c:v>
                </c:pt>
                <c:pt idx="1656">
                  <c:v>4.7187670501513299</c:v>
                </c:pt>
                <c:pt idx="1657">
                  <c:v>36.766037297072671</c:v>
                </c:pt>
                <c:pt idx="1658">
                  <c:v>20.858259132367067</c:v>
                </c:pt>
                <c:pt idx="1659">
                  <c:v>14.814435975283885</c:v>
                </c:pt>
                <c:pt idx="1660">
                  <c:v>35.770911636158118</c:v>
                </c:pt>
                <c:pt idx="1661">
                  <c:v>-9.9482411877794785</c:v>
                </c:pt>
                <c:pt idx="1662">
                  <c:v>-297.06053139196609</c:v>
                </c:pt>
                <c:pt idx="1663">
                  <c:v>34.203234199293561</c:v>
                </c:pt>
                <c:pt idx="1664">
                  <c:v>22.933344798396615</c:v>
                </c:pt>
                <c:pt idx="1665">
                  <c:v>-24.016262103256018</c:v>
                </c:pt>
                <c:pt idx="1666">
                  <c:v>7.2944380690536885</c:v>
                </c:pt>
                <c:pt idx="1667">
                  <c:v>-13.483144654845001</c:v>
                </c:pt>
                <c:pt idx="1668">
                  <c:v>27.048723551039277</c:v>
                </c:pt>
                <c:pt idx="1669">
                  <c:v>0</c:v>
                </c:pt>
                <c:pt idx="1670">
                  <c:v>-38.319156784539921</c:v>
                </c:pt>
                <c:pt idx="1671">
                  <c:v>27.392763802990743</c:v>
                </c:pt>
                <c:pt idx="1672">
                  <c:v>9.8143726556682562</c:v>
                </c:pt>
                <c:pt idx="1673">
                  <c:v>13.24166707218842</c:v>
                </c:pt>
                <c:pt idx="1674">
                  <c:v>-544.78540244857686</c:v>
                </c:pt>
                <c:pt idx="1675">
                  <c:v>-544.78540244857686</c:v>
                </c:pt>
                <c:pt idx="1676">
                  <c:v>28.797024836682606</c:v>
                </c:pt>
                <c:pt idx="1677">
                  <c:v>26.724590087233874</c:v>
                </c:pt>
                <c:pt idx="1678">
                  <c:v>12.580399483080404</c:v>
                </c:pt>
                <c:pt idx="1679">
                  <c:v>-59.175645904829949</c:v>
                </c:pt>
                <c:pt idx="1680">
                  <c:v>26.414934780003225</c:v>
                </c:pt>
                <c:pt idx="1681">
                  <c:v>-17.564496290422206</c:v>
                </c:pt>
                <c:pt idx="1682">
                  <c:v>-17.553113164533574</c:v>
                </c:pt>
                <c:pt idx="1683">
                  <c:v>-16.680066085162412</c:v>
                </c:pt>
                <c:pt idx="1684">
                  <c:v>-43.367783808225091</c:v>
                </c:pt>
                <c:pt idx="1685">
                  <c:v>18.543168652378061</c:v>
                </c:pt>
                <c:pt idx="1686">
                  <c:v>-6.098931240757782</c:v>
                </c:pt>
                <c:pt idx="1687">
                  <c:v>36.59148241771409</c:v>
                </c:pt>
                <c:pt idx="1688">
                  <c:v>-104.79718112160121</c:v>
                </c:pt>
                <c:pt idx="1689">
                  <c:v>-14.839065562334341</c:v>
                </c:pt>
                <c:pt idx="1690">
                  <c:v>15.663448964954577</c:v>
                </c:pt>
                <c:pt idx="1691">
                  <c:v>47.738428659886985</c:v>
                </c:pt>
                <c:pt idx="1692">
                  <c:v>-15.607198786255571</c:v>
                </c:pt>
                <c:pt idx="1693">
                  <c:v>199.81423949646248</c:v>
                </c:pt>
                <c:pt idx="1694">
                  <c:v>125.83694882233389</c:v>
                </c:pt>
                <c:pt idx="1695">
                  <c:v>-22.700370350906343</c:v>
                </c:pt>
                <c:pt idx="1696">
                  <c:v>-35.020328325246915</c:v>
                </c:pt>
                <c:pt idx="1697">
                  <c:v>29.802506011375719</c:v>
                </c:pt>
                <c:pt idx="1698">
                  <c:v>20.965630596331383</c:v>
                </c:pt>
                <c:pt idx="1699">
                  <c:v>-74.791387745771516</c:v>
                </c:pt>
                <c:pt idx="1700">
                  <c:v>92.980641249806951</c:v>
                </c:pt>
                <c:pt idx="1701">
                  <c:v>25.443128813504138</c:v>
                </c:pt>
                <c:pt idx="1702">
                  <c:v>51.52258174562801</c:v>
                </c:pt>
                <c:pt idx="1703">
                  <c:v>25.445115459348234</c:v>
                </c:pt>
                <c:pt idx="1704">
                  <c:v>15.697723860957572</c:v>
                </c:pt>
                <c:pt idx="1705">
                  <c:v>15.697723860957572</c:v>
                </c:pt>
                <c:pt idx="1706">
                  <c:v>54.418574003830521</c:v>
                </c:pt>
                <c:pt idx="1707">
                  <c:v>41.52952975027052</c:v>
                </c:pt>
                <c:pt idx="1708">
                  <c:v>11.467753217309145</c:v>
                </c:pt>
                <c:pt idx="1709">
                  <c:v>16.109764955880294</c:v>
                </c:pt>
                <c:pt idx="1710">
                  <c:v>6.0617554544325118</c:v>
                </c:pt>
                <c:pt idx="1711">
                  <c:v>11.055610901358339</c:v>
                </c:pt>
                <c:pt idx="1712">
                  <c:v>58.617360790340257</c:v>
                </c:pt>
                <c:pt idx="1713">
                  <c:v>64.559098574413156</c:v>
                </c:pt>
                <c:pt idx="1714">
                  <c:v>-63.987987642267598</c:v>
                </c:pt>
                <c:pt idx="1715">
                  <c:v>13.604648074908983</c:v>
                </c:pt>
                <c:pt idx="1716">
                  <c:v>82.896633157527717</c:v>
                </c:pt>
                <c:pt idx="1717">
                  <c:v>39.552529759825596</c:v>
                </c:pt>
                <c:pt idx="1718">
                  <c:v>10.082635004984136</c:v>
                </c:pt>
                <c:pt idx="1719">
                  <c:v>69.782987063136105</c:v>
                </c:pt>
                <c:pt idx="1720">
                  <c:v>-11.597739549723885</c:v>
                </c:pt>
                <c:pt idx="1721">
                  <c:v>5.8050119357162053</c:v>
                </c:pt>
                <c:pt idx="1722">
                  <c:v>24.347206979749735</c:v>
                </c:pt>
                <c:pt idx="1723">
                  <c:v>-18.608897522388204</c:v>
                </c:pt>
                <c:pt idx="1724">
                  <c:v>10.241918383846556</c:v>
                </c:pt>
                <c:pt idx="1725">
                  <c:v>153.92449604136107</c:v>
                </c:pt>
                <c:pt idx="1726">
                  <c:v>296.84990570703388</c:v>
                </c:pt>
                <c:pt idx="1727">
                  <c:v>36.000273803168142</c:v>
                </c:pt>
                <c:pt idx="1728">
                  <c:v>172.08864392303528</c:v>
                </c:pt>
                <c:pt idx="1729">
                  <c:v>74.458032181825416</c:v>
                </c:pt>
                <c:pt idx="1730">
                  <c:v>-8.3510154963167871</c:v>
                </c:pt>
                <c:pt idx="1731">
                  <c:v>-8.3510154963167871</c:v>
                </c:pt>
                <c:pt idx="1732">
                  <c:v>31.333598714224447</c:v>
                </c:pt>
                <c:pt idx="1733">
                  <c:v>53.721435888435728</c:v>
                </c:pt>
                <c:pt idx="1734">
                  <c:v>-8.6007213214890808</c:v>
                </c:pt>
                <c:pt idx="1735">
                  <c:v>12.078652780019352</c:v>
                </c:pt>
                <c:pt idx="1736">
                  <c:v>-15.885417189333632</c:v>
                </c:pt>
                <c:pt idx="1737">
                  <c:v>57.198618820922171</c:v>
                </c:pt>
                <c:pt idx="1738">
                  <c:v>21.514951664933257</c:v>
                </c:pt>
                <c:pt idx="1739">
                  <c:v>16.974878907237944</c:v>
                </c:pt>
                <c:pt idx="1740">
                  <c:v>-16.60043413763184</c:v>
                </c:pt>
                <c:pt idx="1741">
                  <c:v>54.912649892516967</c:v>
                </c:pt>
                <c:pt idx="1742">
                  <c:v>38.736191096825145</c:v>
                </c:pt>
                <c:pt idx="1743">
                  <c:v>-10.112465214359091</c:v>
                </c:pt>
                <c:pt idx="1744">
                  <c:v>36.17736613966737</c:v>
                </c:pt>
                <c:pt idx="1745">
                  <c:v>40.501666962467077</c:v>
                </c:pt>
                <c:pt idx="1746">
                  <c:v>107.60269461285341</c:v>
                </c:pt>
                <c:pt idx="1747">
                  <c:v>18.673816451247774</c:v>
                </c:pt>
                <c:pt idx="1748">
                  <c:v>-26.926461634153657</c:v>
                </c:pt>
                <c:pt idx="1749">
                  <c:v>5.2795718969254564</c:v>
                </c:pt>
                <c:pt idx="1750">
                  <c:v>-7.6073754706406058</c:v>
                </c:pt>
                <c:pt idx="1751">
                  <c:v>19.380932969398927</c:v>
                </c:pt>
                <c:pt idx="1752">
                  <c:v>33.894294915511971</c:v>
                </c:pt>
                <c:pt idx="1753">
                  <c:v>6.3831354250182191</c:v>
                </c:pt>
                <c:pt idx="1754">
                  <c:v>-89.415771199919817</c:v>
                </c:pt>
                <c:pt idx="1755">
                  <c:v>85.372213287826554</c:v>
                </c:pt>
                <c:pt idx="1756">
                  <c:v>215.37463826404215</c:v>
                </c:pt>
                <c:pt idx="1757">
                  <c:v>-26.639935369904318</c:v>
                </c:pt>
                <c:pt idx="1758">
                  <c:v>55.475349188925328</c:v>
                </c:pt>
                <c:pt idx="1759">
                  <c:v>-5.096010170548019</c:v>
                </c:pt>
                <c:pt idx="1760">
                  <c:v>61.771214542021305</c:v>
                </c:pt>
                <c:pt idx="1761">
                  <c:v>-22.285958690904049</c:v>
                </c:pt>
                <c:pt idx="1762">
                  <c:v>26.48346219896111</c:v>
                </c:pt>
                <c:pt idx="1763">
                  <c:v>148.2094899634123</c:v>
                </c:pt>
                <c:pt idx="1764">
                  <c:v>14.071347156146489</c:v>
                </c:pt>
                <c:pt idx="1765">
                  <c:v>36.90656662505689</c:v>
                </c:pt>
                <c:pt idx="1766">
                  <c:v>37.397588628673056</c:v>
                </c:pt>
                <c:pt idx="1767">
                  <c:v>51.511496705114169</c:v>
                </c:pt>
                <c:pt idx="1768">
                  <c:v>-12.854967769425937</c:v>
                </c:pt>
                <c:pt idx="1769">
                  <c:v>3.6058861778975166</c:v>
                </c:pt>
                <c:pt idx="1770">
                  <c:v>35.625570185892173</c:v>
                </c:pt>
                <c:pt idx="1771">
                  <c:v>-14.509862251914997</c:v>
                </c:pt>
                <c:pt idx="1772">
                  <c:v>16.946353964000856</c:v>
                </c:pt>
                <c:pt idx="1773">
                  <c:v>18.404130828191715</c:v>
                </c:pt>
                <c:pt idx="1774">
                  <c:v>-5.2998551126217954</c:v>
                </c:pt>
                <c:pt idx="1775">
                  <c:v>23.329324545408124</c:v>
                </c:pt>
                <c:pt idx="1776">
                  <c:v>17.114280242966526</c:v>
                </c:pt>
                <c:pt idx="1777">
                  <c:v>21.292845964472875</c:v>
                </c:pt>
                <c:pt idx="1778">
                  <c:v>90.666122207175135</c:v>
                </c:pt>
                <c:pt idx="1779">
                  <c:v>670.94445226379935</c:v>
                </c:pt>
                <c:pt idx="1780">
                  <c:v>12.348289920677761</c:v>
                </c:pt>
                <c:pt idx="1781">
                  <c:v>43.216321226189514</c:v>
                </c:pt>
                <c:pt idx="1782">
                  <c:v>43.216321226189514</c:v>
                </c:pt>
                <c:pt idx="1783">
                  <c:v>46.256297867168271</c:v>
                </c:pt>
                <c:pt idx="1784">
                  <c:v>27.794578990787883</c:v>
                </c:pt>
                <c:pt idx="1785">
                  <c:v>15.582353124751876</c:v>
                </c:pt>
                <c:pt idx="1786">
                  <c:v>81.10262797777429</c:v>
                </c:pt>
                <c:pt idx="1787">
                  <c:v>-27.645214379499549</c:v>
                </c:pt>
                <c:pt idx="1788">
                  <c:v>-16.771745546755234</c:v>
                </c:pt>
                <c:pt idx="1789">
                  <c:v>33.137026510188377</c:v>
                </c:pt>
                <c:pt idx="1790">
                  <c:v>42.76821301949041</c:v>
                </c:pt>
                <c:pt idx="1791">
                  <c:v>56.23479103542649</c:v>
                </c:pt>
                <c:pt idx="1792">
                  <c:v>9.2197136982047265</c:v>
                </c:pt>
                <c:pt idx="1793">
                  <c:v>-19.821277071894002</c:v>
                </c:pt>
                <c:pt idx="1794">
                  <c:v>27.981545224169977</c:v>
                </c:pt>
                <c:pt idx="1795">
                  <c:v>19.555264399898601</c:v>
                </c:pt>
                <c:pt idx="1796">
                  <c:v>39.911354799571001</c:v>
                </c:pt>
                <c:pt idx="1797">
                  <c:v>98.339948473016221</c:v>
                </c:pt>
                <c:pt idx="1798">
                  <c:v>73.554071345833677</c:v>
                </c:pt>
                <c:pt idx="1799">
                  <c:v>27.18763173739076</c:v>
                </c:pt>
                <c:pt idx="1800">
                  <c:v>54.95945336683333</c:v>
                </c:pt>
                <c:pt idx="1801">
                  <c:v>38.956263468777863</c:v>
                </c:pt>
                <c:pt idx="1802">
                  <c:v>74.015775778700231</c:v>
                </c:pt>
                <c:pt idx="1803">
                  <c:v>42.73825958931733</c:v>
                </c:pt>
                <c:pt idx="1804">
                  <c:v>16.802648663466961</c:v>
                </c:pt>
                <c:pt idx="1805">
                  <c:v>15.016106512748376</c:v>
                </c:pt>
                <c:pt idx="1806">
                  <c:v>16.298713216863387</c:v>
                </c:pt>
                <c:pt idx="1807">
                  <c:v>11.691563382060146</c:v>
                </c:pt>
                <c:pt idx="1808">
                  <c:v>-19.474144462993284</c:v>
                </c:pt>
                <c:pt idx="1809">
                  <c:v>41.288477373377589</c:v>
                </c:pt>
                <c:pt idx="1810">
                  <c:v>3.4430974631862474</c:v>
                </c:pt>
                <c:pt idx="1811">
                  <c:v>-3.9925489222670638</c:v>
                </c:pt>
                <c:pt idx="1812">
                  <c:v>71.550155909068209</c:v>
                </c:pt>
                <c:pt idx="1813">
                  <c:v>20.447148794817895</c:v>
                </c:pt>
                <c:pt idx="1814">
                  <c:v>78.539982293838605</c:v>
                </c:pt>
                <c:pt idx="1815">
                  <c:v>16.926862867493284</c:v>
                </c:pt>
                <c:pt idx="1816">
                  <c:v>107.03368273522285</c:v>
                </c:pt>
                <c:pt idx="1817">
                  <c:v>40.682333137398977</c:v>
                </c:pt>
                <c:pt idx="1818">
                  <c:v>35.127163299401801</c:v>
                </c:pt>
                <c:pt idx="1819">
                  <c:v>-46.437839116577791</c:v>
                </c:pt>
                <c:pt idx="1820">
                  <c:v>40.086921471449749</c:v>
                </c:pt>
                <c:pt idx="1821">
                  <c:v>45.450288041224134</c:v>
                </c:pt>
                <c:pt idx="1822">
                  <c:v>-11.2509541757126</c:v>
                </c:pt>
                <c:pt idx="1823">
                  <c:v>-11.2509541757126</c:v>
                </c:pt>
                <c:pt idx="1824">
                  <c:v>-24.300148274646158</c:v>
                </c:pt>
                <c:pt idx="1825">
                  <c:v>6.6341888224792083</c:v>
                </c:pt>
                <c:pt idx="1826">
                  <c:v>21.524184856758506</c:v>
                </c:pt>
                <c:pt idx="1827">
                  <c:v>10.72543959781313</c:v>
                </c:pt>
                <c:pt idx="1828">
                  <c:v>30.731049324532687</c:v>
                </c:pt>
                <c:pt idx="1829">
                  <c:v>20.189824026511108</c:v>
                </c:pt>
                <c:pt idx="1830">
                  <c:v>-1.899038876666943</c:v>
                </c:pt>
                <c:pt idx="1831">
                  <c:v>1.1746395077027001</c:v>
                </c:pt>
                <c:pt idx="1832">
                  <c:v>16.356330712693552</c:v>
                </c:pt>
                <c:pt idx="1833">
                  <c:v>52.597281746793605</c:v>
                </c:pt>
                <c:pt idx="1834">
                  <c:v>37.741203638418973</c:v>
                </c:pt>
                <c:pt idx="1835">
                  <c:v>52.910920087498916</c:v>
                </c:pt>
                <c:pt idx="1836">
                  <c:v>261.66419607088289</c:v>
                </c:pt>
                <c:pt idx="1837">
                  <c:v>29.277105482536449</c:v>
                </c:pt>
                <c:pt idx="1838">
                  <c:v>20.871196581399648</c:v>
                </c:pt>
                <c:pt idx="1839">
                  <c:v>15.98410955734461</c:v>
                </c:pt>
                <c:pt idx="1840">
                  <c:v>62.387386313002153</c:v>
                </c:pt>
                <c:pt idx="1841">
                  <c:v>62.387386313002153</c:v>
                </c:pt>
                <c:pt idx="1842">
                  <c:v>35.507689807977087</c:v>
                </c:pt>
                <c:pt idx="1843">
                  <c:v>43.163401540697578</c:v>
                </c:pt>
                <c:pt idx="1844">
                  <c:v>76.264206015171524</c:v>
                </c:pt>
                <c:pt idx="1845">
                  <c:v>66.531470153647049</c:v>
                </c:pt>
                <c:pt idx="1846">
                  <c:v>382.29201675393244</c:v>
                </c:pt>
                <c:pt idx="1847">
                  <c:v>175.29495803787393</c:v>
                </c:pt>
                <c:pt idx="1848">
                  <c:v>-0.9301463129729346</c:v>
                </c:pt>
                <c:pt idx="1849">
                  <c:v>135.8188725417009</c:v>
                </c:pt>
                <c:pt idx="1850">
                  <c:v>20.57261043704835</c:v>
                </c:pt>
                <c:pt idx="1851">
                  <c:v>-0.12693276286953803</c:v>
                </c:pt>
                <c:pt idx="1852">
                  <c:v>8.0985842991241501</c:v>
                </c:pt>
                <c:pt idx="1853">
                  <c:v>140.51836161435691</c:v>
                </c:pt>
                <c:pt idx="1854">
                  <c:v>23.38926691293257</c:v>
                </c:pt>
                <c:pt idx="1855">
                  <c:v>-22.567244039082539</c:v>
                </c:pt>
                <c:pt idx="1856">
                  <c:v>72.045695919206494</c:v>
                </c:pt>
                <c:pt idx="1857">
                  <c:v>15.462000048572575</c:v>
                </c:pt>
                <c:pt idx="1858">
                  <c:v>13.294703941798913</c:v>
                </c:pt>
                <c:pt idx="1859">
                  <c:v>41.017804021704876</c:v>
                </c:pt>
                <c:pt idx="1860">
                  <c:v>10.285510867706082</c:v>
                </c:pt>
                <c:pt idx="1861">
                  <c:v>33.983915287624392</c:v>
                </c:pt>
                <c:pt idx="1862">
                  <c:v>-6.0435317367630725</c:v>
                </c:pt>
                <c:pt idx="1863">
                  <c:v>27.522154782969196</c:v>
                </c:pt>
                <c:pt idx="1864">
                  <c:v>37.277363092230011</c:v>
                </c:pt>
                <c:pt idx="1865">
                  <c:v>85.760721340046331</c:v>
                </c:pt>
                <c:pt idx="1866">
                  <c:v>0.95431405348797982</c:v>
                </c:pt>
                <c:pt idx="1867">
                  <c:v>0.95431405348797982</c:v>
                </c:pt>
                <c:pt idx="1868">
                  <c:v>24.910352064662668</c:v>
                </c:pt>
                <c:pt idx="1869">
                  <c:v>12.480590817532924</c:v>
                </c:pt>
                <c:pt idx="1870">
                  <c:v>16.243255135598165</c:v>
                </c:pt>
                <c:pt idx="1871">
                  <c:v>21.461337336069622</c:v>
                </c:pt>
                <c:pt idx="1872">
                  <c:v>286.40926603131459</c:v>
                </c:pt>
                <c:pt idx="1873">
                  <c:v>481.48729532375438</c:v>
                </c:pt>
                <c:pt idx="1874">
                  <c:v>481.48729532375438</c:v>
                </c:pt>
                <c:pt idx="1875">
                  <c:v>109.1430169489248</c:v>
                </c:pt>
                <c:pt idx="1876">
                  <c:v>109.1430169489248</c:v>
                </c:pt>
                <c:pt idx="1877">
                  <c:v>-30.690330744976027</c:v>
                </c:pt>
                <c:pt idx="1878">
                  <c:v>90.850917350088764</c:v>
                </c:pt>
                <c:pt idx="1879">
                  <c:v>43.11028854947255</c:v>
                </c:pt>
                <c:pt idx="1880">
                  <c:v>64.84095640451919</c:v>
                </c:pt>
                <c:pt idx="1881">
                  <c:v>60.228869895675729</c:v>
                </c:pt>
                <c:pt idx="1882">
                  <c:v>21.612717713519729</c:v>
                </c:pt>
                <c:pt idx="1883">
                  <c:v>44.50220221206667</c:v>
                </c:pt>
                <c:pt idx="1884">
                  <c:v>394.00537672881831</c:v>
                </c:pt>
                <c:pt idx="1885">
                  <c:v>-12.320458780384511</c:v>
                </c:pt>
                <c:pt idx="1886">
                  <c:v>36.584893113479652</c:v>
                </c:pt>
                <c:pt idx="1887">
                  <c:v>18.204814432531421</c:v>
                </c:pt>
                <c:pt idx="1888">
                  <c:v>21.165512036414675</c:v>
                </c:pt>
                <c:pt idx="1889">
                  <c:v>35.062219561652192</c:v>
                </c:pt>
                <c:pt idx="1890">
                  <c:v>48.309693089863678</c:v>
                </c:pt>
                <c:pt idx="1891">
                  <c:v>48.309693089863678</c:v>
                </c:pt>
                <c:pt idx="1892">
                  <c:v>26.935343986922444</c:v>
                </c:pt>
                <c:pt idx="1893">
                  <c:v>26.240973069763839</c:v>
                </c:pt>
                <c:pt idx="1894">
                  <c:v>157.86841119498712</c:v>
                </c:pt>
                <c:pt idx="1895">
                  <c:v>83.350029424496327</c:v>
                </c:pt>
                <c:pt idx="1896">
                  <c:v>80.746976003255057</c:v>
                </c:pt>
                <c:pt idx="1897">
                  <c:v>21.038980297815762</c:v>
                </c:pt>
                <c:pt idx="1898">
                  <c:v>18.830587290764342</c:v>
                </c:pt>
                <c:pt idx="1899">
                  <c:v>16.235311177327226</c:v>
                </c:pt>
                <c:pt idx="1900">
                  <c:v>12.187641641965</c:v>
                </c:pt>
                <c:pt idx="1901">
                  <c:v>61.90383910240962</c:v>
                </c:pt>
                <c:pt idx="1902">
                  <c:v>11.054823083169101</c:v>
                </c:pt>
                <c:pt idx="1903">
                  <c:v>80.58218606552802</c:v>
                </c:pt>
                <c:pt idx="1904">
                  <c:v>17.771451842927092</c:v>
                </c:pt>
                <c:pt idx="1905">
                  <c:v>28.394515130005683</c:v>
                </c:pt>
                <c:pt idx="1906">
                  <c:v>5.8967706052565241</c:v>
                </c:pt>
                <c:pt idx="1907">
                  <c:v>23.904511007113079</c:v>
                </c:pt>
                <c:pt idx="1908">
                  <c:v>22.192371751063529</c:v>
                </c:pt>
                <c:pt idx="1909">
                  <c:v>45.484482248846433</c:v>
                </c:pt>
                <c:pt idx="1910">
                  <c:v>10.536959879169368</c:v>
                </c:pt>
                <c:pt idx="1911">
                  <c:v>124.37330685703718</c:v>
                </c:pt>
                <c:pt idx="1912">
                  <c:v>-9.8743703508666076</c:v>
                </c:pt>
                <c:pt idx="1913">
                  <c:v>15.741484490640818</c:v>
                </c:pt>
                <c:pt idx="1914">
                  <c:v>5.3684239389532387</c:v>
                </c:pt>
                <c:pt idx="1915">
                  <c:v>21.055349703576592</c:v>
                </c:pt>
                <c:pt idx="1916">
                  <c:v>29.344733883870511</c:v>
                </c:pt>
                <c:pt idx="1917">
                  <c:v>112.92626779572173</c:v>
                </c:pt>
                <c:pt idx="1918">
                  <c:v>3.4533108318528947</c:v>
                </c:pt>
                <c:pt idx="1919">
                  <c:v>38.044966057024382</c:v>
                </c:pt>
                <c:pt idx="1920">
                  <c:v>49.059586256695859</c:v>
                </c:pt>
                <c:pt idx="1921">
                  <c:v>-25.662676501773674</c:v>
                </c:pt>
                <c:pt idx="1922">
                  <c:v>22.821297466601791</c:v>
                </c:pt>
                <c:pt idx="1923">
                  <c:v>499.436685437851</c:v>
                </c:pt>
                <c:pt idx="1924">
                  <c:v>-29.812835671600073</c:v>
                </c:pt>
                <c:pt idx="1925">
                  <c:v>32.257784167102827</c:v>
                </c:pt>
                <c:pt idx="1926">
                  <c:v>39.999970147519853</c:v>
                </c:pt>
                <c:pt idx="1927">
                  <c:v>10.290466084573541</c:v>
                </c:pt>
                <c:pt idx="1928">
                  <c:v>14.40622443820026</c:v>
                </c:pt>
                <c:pt idx="1929">
                  <c:v>91.382435601508448</c:v>
                </c:pt>
                <c:pt idx="1930">
                  <c:v>91.382435601508448</c:v>
                </c:pt>
                <c:pt idx="1931">
                  <c:v>44.846993601602932</c:v>
                </c:pt>
                <c:pt idx="1932">
                  <c:v>58.641360377812546</c:v>
                </c:pt>
                <c:pt idx="1933">
                  <c:v>42.357951179274501</c:v>
                </c:pt>
                <c:pt idx="1934">
                  <c:v>1.9471739597648476</c:v>
                </c:pt>
                <c:pt idx="1935">
                  <c:v>48.063084798838602</c:v>
                </c:pt>
                <c:pt idx="1936">
                  <c:v>69.730331584787677</c:v>
                </c:pt>
                <c:pt idx="1937">
                  <c:v>6.0498526626286742</c:v>
                </c:pt>
                <c:pt idx="1938">
                  <c:v>60.591529575746897</c:v>
                </c:pt>
                <c:pt idx="1939">
                  <c:v>12.568369304362115</c:v>
                </c:pt>
                <c:pt idx="1940">
                  <c:v>-0.25878809518130486</c:v>
                </c:pt>
                <c:pt idx="1941">
                  <c:v>18.756914207121369</c:v>
                </c:pt>
                <c:pt idx="1942">
                  <c:v>31.823597621567924</c:v>
                </c:pt>
                <c:pt idx="1943">
                  <c:v>149.38864901153633</c:v>
                </c:pt>
                <c:pt idx="1944">
                  <c:v>27.493082531606781</c:v>
                </c:pt>
                <c:pt idx="1945">
                  <c:v>37.14509027908516</c:v>
                </c:pt>
                <c:pt idx="1946">
                  <c:v>64.997259619870135</c:v>
                </c:pt>
                <c:pt idx="1947">
                  <c:v>186.80460527377147</c:v>
                </c:pt>
                <c:pt idx="1948">
                  <c:v>288.61691055035152</c:v>
                </c:pt>
                <c:pt idx="1949">
                  <c:v>14.640288924721196</c:v>
                </c:pt>
                <c:pt idx="1950">
                  <c:v>71.581461893616094</c:v>
                </c:pt>
                <c:pt idx="1951">
                  <c:v>47.316650028958406</c:v>
                </c:pt>
                <c:pt idx="1952">
                  <c:v>27.120334886394971</c:v>
                </c:pt>
                <c:pt idx="1953">
                  <c:v>49.986731452229009</c:v>
                </c:pt>
                <c:pt idx="1954">
                  <c:v>20.004681524433199</c:v>
                </c:pt>
                <c:pt idx="1955">
                  <c:v>64.410577890556411</c:v>
                </c:pt>
                <c:pt idx="1956">
                  <c:v>330.10549665772351</c:v>
                </c:pt>
                <c:pt idx="1957">
                  <c:v>51.124032429953949</c:v>
                </c:pt>
                <c:pt idx="1958">
                  <c:v>-5.4724173152205786</c:v>
                </c:pt>
                <c:pt idx="1959">
                  <c:v>26.971272583583382</c:v>
                </c:pt>
                <c:pt idx="1960">
                  <c:v>26.308991733727968</c:v>
                </c:pt>
                <c:pt idx="1961">
                  <c:v>12.721500375242675</c:v>
                </c:pt>
                <c:pt idx="1962">
                  <c:v>77.988448307298782</c:v>
                </c:pt>
                <c:pt idx="1963">
                  <c:v>64.177724707974846</c:v>
                </c:pt>
                <c:pt idx="1964">
                  <c:v>30.301980461539195</c:v>
                </c:pt>
                <c:pt idx="1965">
                  <c:v>95.469755343771524</c:v>
                </c:pt>
                <c:pt idx="1966">
                  <c:v>692.01719265538964</c:v>
                </c:pt>
                <c:pt idx="1967">
                  <c:v>142.67415108342189</c:v>
                </c:pt>
                <c:pt idx="1968">
                  <c:v>-21.39625136656791</c:v>
                </c:pt>
                <c:pt idx="1969">
                  <c:v>122.13962759129807</c:v>
                </c:pt>
                <c:pt idx="1970">
                  <c:v>110.79565572997271</c:v>
                </c:pt>
                <c:pt idx="1971">
                  <c:v>28.348599041983032</c:v>
                </c:pt>
                <c:pt idx="1972">
                  <c:v>74.309849530857576</c:v>
                </c:pt>
                <c:pt idx="1973">
                  <c:v>11.066779859622724</c:v>
                </c:pt>
                <c:pt idx="1974">
                  <c:v>11.066779859622724</c:v>
                </c:pt>
                <c:pt idx="1975">
                  <c:v>12.669054377001672</c:v>
                </c:pt>
                <c:pt idx="1976">
                  <c:v>12.688503420295486</c:v>
                </c:pt>
                <c:pt idx="1977">
                  <c:v>-105.54749764509036</c:v>
                </c:pt>
                <c:pt idx="1978">
                  <c:v>-32.940663460922728</c:v>
                </c:pt>
                <c:pt idx="1979">
                  <c:v>70.881316712372637</c:v>
                </c:pt>
                <c:pt idx="1980">
                  <c:v>171.52328598595699</c:v>
                </c:pt>
                <c:pt idx="1981">
                  <c:v>-1.7308535197948598</c:v>
                </c:pt>
                <c:pt idx="1982">
                  <c:v>32.09182152557301</c:v>
                </c:pt>
                <c:pt idx="1983">
                  <c:v>21.868375901616425</c:v>
                </c:pt>
                <c:pt idx="1984">
                  <c:v>54.151277482412773</c:v>
                </c:pt>
                <c:pt idx="1985">
                  <c:v>20.2491006822003</c:v>
                </c:pt>
                <c:pt idx="1986">
                  <c:v>19.706325266244619</c:v>
                </c:pt>
                <c:pt idx="1987">
                  <c:v>20.201215640801681</c:v>
                </c:pt>
                <c:pt idx="1988">
                  <c:v>86.211250016179747</c:v>
                </c:pt>
                <c:pt idx="1989">
                  <c:v>111.56338900098919</c:v>
                </c:pt>
                <c:pt idx="1990">
                  <c:v>36.909260667682283</c:v>
                </c:pt>
                <c:pt idx="1991">
                  <c:v>23.96008273004534</c:v>
                </c:pt>
                <c:pt idx="1992">
                  <c:v>62.484945305174442</c:v>
                </c:pt>
                <c:pt idx="1993">
                  <c:v>51.646031552012701</c:v>
                </c:pt>
                <c:pt idx="1994">
                  <c:v>-83.986621453367235</c:v>
                </c:pt>
                <c:pt idx="1995">
                  <c:v>24.122923553136893</c:v>
                </c:pt>
                <c:pt idx="1996">
                  <c:v>45.392498745787243</c:v>
                </c:pt>
                <c:pt idx="1997">
                  <c:v>45.392498745787243</c:v>
                </c:pt>
                <c:pt idx="1998">
                  <c:v>16.548008349044281</c:v>
                </c:pt>
                <c:pt idx="1999">
                  <c:v>21.601423512487674</c:v>
                </c:pt>
                <c:pt idx="2000">
                  <c:v>52.309195135337681</c:v>
                </c:pt>
                <c:pt idx="2001">
                  <c:v>55.905061130904897</c:v>
                </c:pt>
                <c:pt idx="2002">
                  <c:v>152.31421403995728</c:v>
                </c:pt>
                <c:pt idx="2003">
                  <c:v>31.840859387817634</c:v>
                </c:pt>
                <c:pt idx="2004">
                  <c:v>27.404602990542635</c:v>
                </c:pt>
                <c:pt idx="2005">
                  <c:v>90.808925568207997</c:v>
                </c:pt>
                <c:pt idx="2006">
                  <c:v>90.809668839919425</c:v>
                </c:pt>
                <c:pt idx="2007">
                  <c:v>29.01315614706818</c:v>
                </c:pt>
                <c:pt idx="2008">
                  <c:v>20.162313343358353</c:v>
                </c:pt>
                <c:pt idx="2009">
                  <c:v>19.760823451461913</c:v>
                </c:pt>
                <c:pt idx="2010">
                  <c:v>14.710356500211018</c:v>
                </c:pt>
                <c:pt idx="2011">
                  <c:v>-18.491406092958545</c:v>
                </c:pt>
                <c:pt idx="2012">
                  <c:v>-11.079110677968554</c:v>
                </c:pt>
                <c:pt idx="2013">
                  <c:v>28.157807029360718</c:v>
                </c:pt>
                <c:pt idx="2014">
                  <c:v>34.634624771418821</c:v>
                </c:pt>
                <c:pt idx="2015">
                  <c:v>34.634624771418821</c:v>
                </c:pt>
                <c:pt idx="2016">
                  <c:v>114.81442536417094</c:v>
                </c:pt>
                <c:pt idx="2017">
                  <c:v>24.535670763791291</c:v>
                </c:pt>
                <c:pt idx="2018">
                  <c:v>77.578996721111579</c:v>
                </c:pt>
                <c:pt idx="2019">
                  <c:v>29.009101617602404</c:v>
                </c:pt>
                <c:pt idx="2020">
                  <c:v>41.367481252353663</c:v>
                </c:pt>
                <c:pt idx="2021">
                  <c:v>22.611298050138863</c:v>
                </c:pt>
                <c:pt idx="2022">
                  <c:v>459.73938416791077</c:v>
                </c:pt>
                <c:pt idx="2023">
                  <c:v>21.428306286493768</c:v>
                </c:pt>
                <c:pt idx="2024">
                  <c:v>18.291397916283021</c:v>
                </c:pt>
                <c:pt idx="2025">
                  <c:v>11.753739774113962</c:v>
                </c:pt>
                <c:pt idx="2026">
                  <c:v>12.288770912180626</c:v>
                </c:pt>
                <c:pt idx="2027">
                  <c:v>21.925497406964364</c:v>
                </c:pt>
                <c:pt idx="2028">
                  <c:v>10.24140360475112</c:v>
                </c:pt>
                <c:pt idx="2029">
                  <c:v>41.197645492533546</c:v>
                </c:pt>
                <c:pt idx="2030">
                  <c:v>70.648944496042986</c:v>
                </c:pt>
                <c:pt idx="2031">
                  <c:v>142.39893736609761</c:v>
                </c:pt>
                <c:pt idx="2032">
                  <c:v>-6.2119947516834655</c:v>
                </c:pt>
                <c:pt idx="2033">
                  <c:v>3.9588063889717269</c:v>
                </c:pt>
                <c:pt idx="2034">
                  <c:v>36.412091128353481</c:v>
                </c:pt>
                <c:pt idx="2035">
                  <c:v>53.181779718597028</c:v>
                </c:pt>
                <c:pt idx="2036">
                  <c:v>106.9440638037471</c:v>
                </c:pt>
                <c:pt idx="2037">
                  <c:v>23.75063543855147</c:v>
                </c:pt>
                <c:pt idx="2038">
                  <c:v>99.580492754992903</c:v>
                </c:pt>
                <c:pt idx="2039">
                  <c:v>9.474659387053487</c:v>
                </c:pt>
                <c:pt idx="2040">
                  <c:v>54.981285895893862</c:v>
                </c:pt>
                <c:pt idx="2041">
                  <c:v>28.889811357580953</c:v>
                </c:pt>
                <c:pt idx="2042">
                  <c:v>16.010203064965495</c:v>
                </c:pt>
                <c:pt idx="2043">
                  <c:v>-24.098999508848088</c:v>
                </c:pt>
                <c:pt idx="2044">
                  <c:v>162.31616440307766</c:v>
                </c:pt>
                <c:pt idx="2045">
                  <c:v>27.601428868655297</c:v>
                </c:pt>
                <c:pt idx="2046">
                  <c:v>22.269419754111226</c:v>
                </c:pt>
                <c:pt idx="2047">
                  <c:v>6.7817532825086264</c:v>
                </c:pt>
                <c:pt idx="2048">
                  <c:v>36.112897680975919</c:v>
                </c:pt>
                <c:pt idx="2049">
                  <c:v>37.888411109114685</c:v>
                </c:pt>
                <c:pt idx="2050">
                  <c:v>37.888411109114685</c:v>
                </c:pt>
                <c:pt idx="2051">
                  <c:v>10.69343724910218</c:v>
                </c:pt>
                <c:pt idx="2052">
                  <c:v>12.825948835115421</c:v>
                </c:pt>
                <c:pt idx="2053">
                  <c:v>11.156916873766852</c:v>
                </c:pt>
                <c:pt idx="2054">
                  <c:v>48.244335214291972</c:v>
                </c:pt>
                <c:pt idx="2055">
                  <c:v>97.522662995905904</c:v>
                </c:pt>
                <c:pt idx="2056">
                  <c:v>30.148764932762898</c:v>
                </c:pt>
                <c:pt idx="2057">
                  <c:v>116.51679090599062</c:v>
                </c:pt>
                <c:pt idx="2058">
                  <c:v>28.459172531524548</c:v>
                </c:pt>
                <c:pt idx="2059">
                  <c:v>3.6374942035364275</c:v>
                </c:pt>
                <c:pt idx="2060">
                  <c:v>36.192989028170501</c:v>
                </c:pt>
                <c:pt idx="2061">
                  <c:v>40.122762476048763</c:v>
                </c:pt>
                <c:pt idx="2062">
                  <c:v>122.19485762221915</c:v>
                </c:pt>
                <c:pt idx="2063">
                  <c:v>14.86706194989427</c:v>
                </c:pt>
                <c:pt idx="2064">
                  <c:v>30.586255649097609</c:v>
                </c:pt>
                <c:pt idx="2065">
                  <c:v>66.523035444027073</c:v>
                </c:pt>
                <c:pt idx="2066">
                  <c:v>65.54197859497917</c:v>
                </c:pt>
                <c:pt idx="2067">
                  <c:v>20.833298730761708</c:v>
                </c:pt>
                <c:pt idx="2068">
                  <c:v>20.833298730761708</c:v>
                </c:pt>
                <c:pt idx="2069">
                  <c:v>25.913417402898371</c:v>
                </c:pt>
                <c:pt idx="2070">
                  <c:v>110.32719203148912</c:v>
                </c:pt>
                <c:pt idx="2071">
                  <c:v>-6.1599610311841191E-2</c:v>
                </c:pt>
                <c:pt idx="2072">
                  <c:v>83.033690587733759</c:v>
                </c:pt>
                <c:pt idx="2073">
                  <c:v>47.233021463001563</c:v>
                </c:pt>
                <c:pt idx="2074">
                  <c:v>428.49373313218939</c:v>
                </c:pt>
                <c:pt idx="2075">
                  <c:v>428.44875492783132</c:v>
                </c:pt>
                <c:pt idx="2076">
                  <c:v>31.62916876281048</c:v>
                </c:pt>
                <c:pt idx="2077">
                  <c:v>123.6970148265038</c:v>
                </c:pt>
                <c:pt idx="2078">
                  <c:v>38.944749713039776</c:v>
                </c:pt>
                <c:pt idx="2079">
                  <c:v>16.907584810768228</c:v>
                </c:pt>
                <c:pt idx="2080">
                  <c:v>33.728005798976618</c:v>
                </c:pt>
                <c:pt idx="2081">
                  <c:v>33.740888117611142</c:v>
                </c:pt>
                <c:pt idx="2082">
                  <c:v>16.402119890200112</c:v>
                </c:pt>
                <c:pt idx="2083">
                  <c:v>39.160895610082072</c:v>
                </c:pt>
                <c:pt idx="2084">
                  <c:v>-19.33782321210477</c:v>
                </c:pt>
                <c:pt idx="2085">
                  <c:v>33.185912627128715</c:v>
                </c:pt>
                <c:pt idx="2086">
                  <c:v>33.185912627128715</c:v>
                </c:pt>
                <c:pt idx="2087">
                  <c:v>46.534768060563167</c:v>
                </c:pt>
                <c:pt idx="2088">
                  <c:v>27.669034442410034</c:v>
                </c:pt>
                <c:pt idx="2089">
                  <c:v>49.950876302264405</c:v>
                </c:pt>
                <c:pt idx="2090">
                  <c:v>110.851152938929</c:v>
                </c:pt>
                <c:pt idx="2091">
                  <c:v>65.575889390217256</c:v>
                </c:pt>
                <c:pt idx="2092">
                  <c:v>68.103896686982054</c:v>
                </c:pt>
                <c:pt idx="2093">
                  <c:v>34.473924448968603</c:v>
                </c:pt>
                <c:pt idx="2094">
                  <c:v>59.549541431159994</c:v>
                </c:pt>
                <c:pt idx="2095">
                  <c:v>43.474746485404921</c:v>
                </c:pt>
                <c:pt idx="2096">
                  <c:v>29.061637809685411</c:v>
                </c:pt>
                <c:pt idx="2097">
                  <c:v>891.32325226114392</c:v>
                </c:pt>
                <c:pt idx="2098">
                  <c:v>16.074764411781594</c:v>
                </c:pt>
                <c:pt idx="2099">
                  <c:v>12.850762123639843</c:v>
                </c:pt>
                <c:pt idx="2100">
                  <c:v>12.850762123639843</c:v>
                </c:pt>
                <c:pt idx="2101">
                  <c:v>82.776667107093942</c:v>
                </c:pt>
                <c:pt idx="2102">
                  <c:v>31.617226551197614</c:v>
                </c:pt>
                <c:pt idx="2103">
                  <c:v>20.303919554994049</c:v>
                </c:pt>
                <c:pt idx="2104">
                  <c:v>22.996742840176022</c:v>
                </c:pt>
                <c:pt idx="2105">
                  <c:v>32.48289135934165</c:v>
                </c:pt>
                <c:pt idx="2106">
                  <c:v>198.21064378645488</c:v>
                </c:pt>
                <c:pt idx="2107">
                  <c:v>10.514491030027765</c:v>
                </c:pt>
                <c:pt idx="2108">
                  <c:v>10.034613000329566</c:v>
                </c:pt>
                <c:pt idx="2109">
                  <c:v>22.486323652490437</c:v>
                </c:pt>
                <c:pt idx="2110">
                  <c:v>17.573799763945434</c:v>
                </c:pt>
                <c:pt idx="2111">
                  <c:v>34.022561052690222</c:v>
                </c:pt>
                <c:pt idx="2112">
                  <c:v>107.80593234914585</c:v>
                </c:pt>
                <c:pt idx="2113">
                  <c:v>8.0930432315779974</c:v>
                </c:pt>
                <c:pt idx="2114">
                  <c:v>-49.157673660950351</c:v>
                </c:pt>
                <c:pt idx="2115">
                  <c:v>12.107674382597606</c:v>
                </c:pt>
                <c:pt idx="2116">
                  <c:v>39.527186011158179</c:v>
                </c:pt>
                <c:pt idx="2117">
                  <c:v>498.88331529777082</c:v>
                </c:pt>
                <c:pt idx="2118">
                  <c:v>27.241216153993054</c:v>
                </c:pt>
                <c:pt idx="2119">
                  <c:v>27.241216153993054</c:v>
                </c:pt>
                <c:pt idx="2120">
                  <c:v>192.04899533914332</c:v>
                </c:pt>
                <c:pt idx="2121">
                  <c:v>27.523784780648477</c:v>
                </c:pt>
                <c:pt idx="2122">
                  <c:v>27.918381017140661</c:v>
                </c:pt>
                <c:pt idx="2123">
                  <c:v>76.45708355438353</c:v>
                </c:pt>
                <c:pt idx="2124">
                  <c:v>76.45708355438353</c:v>
                </c:pt>
                <c:pt idx="2125">
                  <c:v>-7.6748831795643175</c:v>
                </c:pt>
                <c:pt idx="2126">
                  <c:v>21.236529094443139</c:v>
                </c:pt>
                <c:pt idx="2127">
                  <c:v>81.56330032313619</c:v>
                </c:pt>
                <c:pt idx="2128">
                  <c:v>138.33540853921727</c:v>
                </c:pt>
                <c:pt idx="2129">
                  <c:v>-22.721781316892223</c:v>
                </c:pt>
                <c:pt idx="2130">
                  <c:v>123.95044866101098</c:v>
                </c:pt>
                <c:pt idx="2131">
                  <c:v>35.467476898647547</c:v>
                </c:pt>
                <c:pt idx="2132">
                  <c:v>-16.399470434936447</c:v>
                </c:pt>
                <c:pt idx="2133">
                  <c:v>-0.88263096733209845</c:v>
                </c:pt>
                <c:pt idx="2134">
                  <c:v>41.256126346274691</c:v>
                </c:pt>
                <c:pt idx="2135">
                  <c:v>160.6516614686613</c:v>
                </c:pt>
                <c:pt idx="2136">
                  <c:v>22.454682431359302</c:v>
                </c:pt>
                <c:pt idx="2137">
                  <c:v>71.428416141638579</c:v>
                </c:pt>
                <c:pt idx="2138">
                  <c:v>32.376530593701801</c:v>
                </c:pt>
                <c:pt idx="2139">
                  <c:v>95.569031711675422</c:v>
                </c:pt>
                <c:pt idx="2140">
                  <c:v>57.44801793564131</c:v>
                </c:pt>
                <c:pt idx="2141">
                  <c:v>0</c:v>
                </c:pt>
                <c:pt idx="2142">
                  <c:v>35.639857765990435</c:v>
                </c:pt>
                <c:pt idx="2143">
                  <c:v>73.944385268237696</c:v>
                </c:pt>
                <c:pt idx="2144">
                  <c:v>-13.7638077751377</c:v>
                </c:pt>
                <c:pt idx="2145">
                  <c:v>14.618382245526984</c:v>
                </c:pt>
                <c:pt idx="2146">
                  <c:v>20.497519050975569</c:v>
                </c:pt>
                <c:pt idx="2147">
                  <c:v>49.455940635207988</c:v>
                </c:pt>
                <c:pt idx="2148">
                  <c:v>44.146205152232341</c:v>
                </c:pt>
                <c:pt idx="2149">
                  <c:v>39.217657104085902</c:v>
                </c:pt>
                <c:pt idx="2150">
                  <c:v>10.445441368823309</c:v>
                </c:pt>
                <c:pt idx="2151">
                  <c:v>-13.55777804404131</c:v>
                </c:pt>
                <c:pt idx="2152">
                  <c:v>331.33303333409947</c:v>
                </c:pt>
                <c:pt idx="2153">
                  <c:v>-24.019068560515411</c:v>
                </c:pt>
                <c:pt idx="2154">
                  <c:v>15.74686834576687</c:v>
                </c:pt>
                <c:pt idx="2155">
                  <c:v>15.69515963143084</c:v>
                </c:pt>
                <c:pt idx="2156">
                  <c:v>15.69515963143084</c:v>
                </c:pt>
                <c:pt idx="2157">
                  <c:v>131.21644676553524</c:v>
                </c:pt>
                <c:pt idx="2158">
                  <c:v>-20.677335584473486</c:v>
                </c:pt>
                <c:pt idx="2159">
                  <c:v>934.88764018818631</c:v>
                </c:pt>
                <c:pt idx="2160">
                  <c:v>934.70166382614752</c:v>
                </c:pt>
                <c:pt idx="2161">
                  <c:v>21.274421049981065</c:v>
                </c:pt>
                <c:pt idx="2162">
                  <c:v>5.8799300774461267</c:v>
                </c:pt>
                <c:pt idx="2163">
                  <c:v>14.618865287320725</c:v>
                </c:pt>
                <c:pt idx="2164">
                  <c:v>159.68507765361991</c:v>
                </c:pt>
                <c:pt idx="2165">
                  <c:v>31.714413014201636</c:v>
                </c:pt>
                <c:pt idx="2166">
                  <c:v>5.9464927792430968</c:v>
                </c:pt>
                <c:pt idx="2167">
                  <c:v>82.772640706632885</c:v>
                </c:pt>
                <c:pt idx="2168">
                  <c:v>25.25946531401944</c:v>
                </c:pt>
                <c:pt idx="2169">
                  <c:v>13.680930481897519</c:v>
                </c:pt>
                <c:pt idx="2170">
                  <c:v>-10.784641857988214</c:v>
                </c:pt>
                <c:pt idx="2171">
                  <c:v>36.13823263855334</c:v>
                </c:pt>
                <c:pt idx="2172">
                  <c:v>89.856439263826971</c:v>
                </c:pt>
                <c:pt idx="2173">
                  <c:v>34.514669482523288</c:v>
                </c:pt>
                <c:pt idx="2174">
                  <c:v>65.823214150632012</c:v>
                </c:pt>
                <c:pt idx="2175">
                  <c:v>114.81442536417094</c:v>
                </c:pt>
                <c:pt idx="2176">
                  <c:v>1.6413203461162471</c:v>
                </c:pt>
                <c:pt idx="2177">
                  <c:v>-7.9462472398221475</c:v>
                </c:pt>
                <c:pt idx="2178">
                  <c:v>44.591905235372437</c:v>
                </c:pt>
                <c:pt idx="2179">
                  <c:v>61.885666640871129</c:v>
                </c:pt>
                <c:pt idx="2180">
                  <c:v>162.00720265142556</c:v>
                </c:pt>
                <c:pt idx="2181">
                  <c:v>65.580708776035095</c:v>
                </c:pt>
                <c:pt idx="2182">
                  <c:v>36.184159641892158</c:v>
                </c:pt>
                <c:pt idx="2183">
                  <c:v>31.548342236947459</c:v>
                </c:pt>
                <c:pt idx="2184">
                  <c:v>44.929105742975068</c:v>
                </c:pt>
                <c:pt idx="2185">
                  <c:v>-11.559053566523604</c:v>
                </c:pt>
                <c:pt idx="2186">
                  <c:v>71.043108014332887</c:v>
                </c:pt>
                <c:pt idx="2187">
                  <c:v>34.171927389338897</c:v>
                </c:pt>
                <c:pt idx="2188">
                  <c:v>49.697062094256147</c:v>
                </c:pt>
                <c:pt idx="2189">
                  <c:v>46.419008045094508</c:v>
                </c:pt>
                <c:pt idx="2190">
                  <c:v>30.237781081555763</c:v>
                </c:pt>
                <c:pt idx="2191">
                  <c:v>20.214032744473034</c:v>
                </c:pt>
                <c:pt idx="2192">
                  <c:v>68.941999176065863</c:v>
                </c:pt>
                <c:pt idx="2193">
                  <c:v>111.07793220217164</c:v>
                </c:pt>
                <c:pt idx="2194">
                  <c:v>39.475637217836521</c:v>
                </c:pt>
                <c:pt idx="2195">
                  <c:v>124.95003845586616</c:v>
                </c:pt>
                <c:pt idx="2196">
                  <c:v>181.48221838078086</c:v>
                </c:pt>
                <c:pt idx="2197">
                  <c:v>54.200666988707404</c:v>
                </c:pt>
                <c:pt idx="2198">
                  <c:v>28.383821171492183</c:v>
                </c:pt>
                <c:pt idx="2199">
                  <c:v>23.315585655034777</c:v>
                </c:pt>
                <c:pt idx="2200">
                  <c:v>-1.5963258956386532</c:v>
                </c:pt>
                <c:pt idx="2201">
                  <c:v>64.217124039622391</c:v>
                </c:pt>
                <c:pt idx="2202">
                  <c:v>-3.334982025646644</c:v>
                </c:pt>
                <c:pt idx="2203">
                  <c:v>-42.261826192787098</c:v>
                </c:pt>
                <c:pt idx="2204">
                  <c:v>21.56800080567815</c:v>
                </c:pt>
                <c:pt idx="2205">
                  <c:v>88.335694779950444</c:v>
                </c:pt>
                <c:pt idx="2206">
                  <c:v>24.230910470789279</c:v>
                </c:pt>
                <c:pt idx="2207">
                  <c:v>49.104866067597648</c:v>
                </c:pt>
                <c:pt idx="2208">
                  <c:v>165.90504894281329</c:v>
                </c:pt>
                <c:pt idx="2209">
                  <c:v>28.448823109173041</c:v>
                </c:pt>
                <c:pt idx="2210">
                  <c:v>-10.618767940512848</c:v>
                </c:pt>
                <c:pt idx="2211">
                  <c:v>52.279616007180188</c:v>
                </c:pt>
                <c:pt idx="2212">
                  <c:v>20.326308101529325</c:v>
                </c:pt>
                <c:pt idx="2213">
                  <c:v>38.21612742076308</c:v>
                </c:pt>
                <c:pt idx="2214">
                  <c:v>-5.273344159112729</c:v>
                </c:pt>
                <c:pt idx="2215">
                  <c:v>66.486706818036097</c:v>
                </c:pt>
                <c:pt idx="2216">
                  <c:v>117.83746713669038</c:v>
                </c:pt>
                <c:pt idx="2217">
                  <c:v>2.9127390918573193</c:v>
                </c:pt>
                <c:pt idx="2218">
                  <c:v>2.9127390918573193</c:v>
                </c:pt>
                <c:pt idx="2219">
                  <c:v>56.298025095416328</c:v>
                </c:pt>
                <c:pt idx="2220">
                  <c:v>70.080333973355877</c:v>
                </c:pt>
                <c:pt idx="2221">
                  <c:v>34.026206207219396</c:v>
                </c:pt>
                <c:pt idx="2222">
                  <c:v>19.098681773817155</c:v>
                </c:pt>
                <c:pt idx="2223">
                  <c:v>15.286042311752267</c:v>
                </c:pt>
                <c:pt idx="2224">
                  <c:v>22.018046179087527</c:v>
                </c:pt>
                <c:pt idx="2225">
                  <c:v>-4.5522666470210575</c:v>
                </c:pt>
                <c:pt idx="2226">
                  <c:v>23.333172796482</c:v>
                </c:pt>
                <c:pt idx="2227">
                  <c:v>5.3167588519774762</c:v>
                </c:pt>
                <c:pt idx="2228">
                  <c:v>5.3167588519774762</c:v>
                </c:pt>
                <c:pt idx="2229">
                  <c:v>42.933471429559098</c:v>
                </c:pt>
                <c:pt idx="2230">
                  <c:v>406.90567577608283</c:v>
                </c:pt>
                <c:pt idx="2231">
                  <c:v>406.90567577608283</c:v>
                </c:pt>
                <c:pt idx="2232">
                  <c:v>15.549230586710021</c:v>
                </c:pt>
                <c:pt idx="2233">
                  <c:v>461.16795153315849</c:v>
                </c:pt>
                <c:pt idx="2234">
                  <c:v>93.232380136840632</c:v>
                </c:pt>
                <c:pt idx="2235">
                  <c:v>7.2718315056794101</c:v>
                </c:pt>
                <c:pt idx="2236">
                  <c:v>58.078649000997423</c:v>
                </c:pt>
                <c:pt idx="2237">
                  <c:v>19.599646074827074</c:v>
                </c:pt>
                <c:pt idx="2238">
                  <c:v>-3.1156717656018813</c:v>
                </c:pt>
                <c:pt idx="2239">
                  <c:v>76.919683622712029</c:v>
                </c:pt>
                <c:pt idx="2240">
                  <c:v>76.919555919548657</c:v>
                </c:pt>
                <c:pt idx="2241">
                  <c:v>7.0202196701542885</c:v>
                </c:pt>
                <c:pt idx="2242">
                  <c:v>61.487943778682144</c:v>
                </c:pt>
                <c:pt idx="2243">
                  <c:v>422.25745639264966</c:v>
                </c:pt>
                <c:pt idx="2244">
                  <c:v>82.833233483544873</c:v>
                </c:pt>
                <c:pt idx="2245">
                  <c:v>26.636569106036312</c:v>
                </c:pt>
                <c:pt idx="2246">
                  <c:v>56.360141978976877</c:v>
                </c:pt>
                <c:pt idx="2247">
                  <c:v>38.83028445062223</c:v>
                </c:pt>
                <c:pt idx="2248">
                  <c:v>16.361230776257038</c:v>
                </c:pt>
                <c:pt idx="2249">
                  <c:v>35.101403247812428</c:v>
                </c:pt>
                <c:pt idx="2250">
                  <c:v>1.3962590422132817</c:v>
                </c:pt>
                <c:pt idx="2251">
                  <c:v>127.7488600283679</c:v>
                </c:pt>
                <c:pt idx="2252">
                  <c:v>60.818269067325168</c:v>
                </c:pt>
                <c:pt idx="2253">
                  <c:v>68.28913679340161</c:v>
                </c:pt>
                <c:pt idx="2254">
                  <c:v>8.1294174343152292</c:v>
                </c:pt>
                <c:pt idx="2255">
                  <c:v>35.692976718446225</c:v>
                </c:pt>
                <c:pt idx="2256">
                  <c:v>26.735856204621207</c:v>
                </c:pt>
                <c:pt idx="2257">
                  <c:v>38.104814750337937</c:v>
                </c:pt>
                <c:pt idx="2258">
                  <c:v>31.242701742970581</c:v>
                </c:pt>
                <c:pt idx="2259">
                  <c:v>20.357867697038273</c:v>
                </c:pt>
                <c:pt idx="2260">
                  <c:v>76.754870722547452</c:v>
                </c:pt>
                <c:pt idx="2261">
                  <c:v>106.65590096491816</c:v>
                </c:pt>
                <c:pt idx="2262">
                  <c:v>239.03939698087726</c:v>
                </c:pt>
                <c:pt idx="2263">
                  <c:v>239.03939698087726</c:v>
                </c:pt>
                <c:pt idx="2264">
                  <c:v>22.212303724676801</c:v>
                </c:pt>
                <c:pt idx="2265">
                  <c:v>451.81200672124669</c:v>
                </c:pt>
                <c:pt idx="2266">
                  <c:v>47.55717320803366</c:v>
                </c:pt>
                <c:pt idx="2267">
                  <c:v>29.676389202248984</c:v>
                </c:pt>
                <c:pt idx="2268">
                  <c:v>111.60272186340676</c:v>
                </c:pt>
                <c:pt idx="2269">
                  <c:v>76.427440710306499</c:v>
                </c:pt>
                <c:pt idx="2270">
                  <c:v>18.84808255327567</c:v>
                </c:pt>
                <c:pt idx="2271">
                  <c:v>134.87803780148059</c:v>
                </c:pt>
                <c:pt idx="2272">
                  <c:v>118.93588227436133</c:v>
                </c:pt>
                <c:pt idx="2273">
                  <c:v>17.121205726602128</c:v>
                </c:pt>
                <c:pt idx="2274">
                  <c:v>-1.6867208626203987</c:v>
                </c:pt>
                <c:pt idx="2275">
                  <c:v>24.975823367118281</c:v>
                </c:pt>
                <c:pt idx="2276">
                  <c:v>40.607090026695616</c:v>
                </c:pt>
                <c:pt idx="2277">
                  <c:v>13.912501496752535</c:v>
                </c:pt>
                <c:pt idx="2278">
                  <c:v>68.654700446588194</c:v>
                </c:pt>
                <c:pt idx="2279">
                  <c:v>9.4783095284562275</c:v>
                </c:pt>
                <c:pt idx="2280">
                  <c:v>23.047284922659696</c:v>
                </c:pt>
                <c:pt idx="2281">
                  <c:v>25.717092794143799</c:v>
                </c:pt>
                <c:pt idx="2282">
                  <c:v>54.836289209708731</c:v>
                </c:pt>
                <c:pt idx="2283">
                  <c:v>16.17781727318971</c:v>
                </c:pt>
                <c:pt idx="2284">
                  <c:v>26.476539270071818</c:v>
                </c:pt>
                <c:pt idx="2285">
                  <c:v>36.107994059944971</c:v>
                </c:pt>
                <c:pt idx="2286">
                  <c:v>3.4671288387244426</c:v>
                </c:pt>
                <c:pt idx="2287">
                  <c:v>3.4720785858221097</c:v>
                </c:pt>
                <c:pt idx="2288">
                  <c:v>12.090195504387729</c:v>
                </c:pt>
                <c:pt idx="2289">
                  <c:v>32.763408188043329</c:v>
                </c:pt>
                <c:pt idx="2290">
                  <c:v>24.340635101485692</c:v>
                </c:pt>
                <c:pt idx="2291">
                  <c:v>-7.3214170514428494</c:v>
                </c:pt>
                <c:pt idx="2292">
                  <c:v>21.601423512487674</c:v>
                </c:pt>
                <c:pt idx="2293">
                  <c:v>-0.25293423145204474</c:v>
                </c:pt>
                <c:pt idx="2294">
                  <c:v>14.966649164984053</c:v>
                </c:pt>
                <c:pt idx="2295">
                  <c:v>162.20988509466522</c:v>
                </c:pt>
                <c:pt idx="2296">
                  <c:v>34.069077375166692</c:v>
                </c:pt>
                <c:pt idx="2297">
                  <c:v>12.208432830772026</c:v>
                </c:pt>
                <c:pt idx="2298">
                  <c:v>60.74010017193914</c:v>
                </c:pt>
                <c:pt idx="2299">
                  <c:v>330.39401400965323</c:v>
                </c:pt>
                <c:pt idx="2300">
                  <c:v>21.279029328458805</c:v>
                </c:pt>
                <c:pt idx="2301">
                  <c:v>16.577213353473297</c:v>
                </c:pt>
                <c:pt idx="2302">
                  <c:v>-3.5069606109971656</c:v>
                </c:pt>
                <c:pt idx="2303">
                  <c:v>-9.6853222541320925</c:v>
                </c:pt>
                <c:pt idx="2304">
                  <c:v>32.927906441774354</c:v>
                </c:pt>
                <c:pt idx="2305">
                  <c:v>26.449577070431559</c:v>
                </c:pt>
                <c:pt idx="2306">
                  <c:v>-25.712033742510439</c:v>
                </c:pt>
                <c:pt idx="2307">
                  <c:v>110.13136002948534</c:v>
                </c:pt>
                <c:pt idx="2308">
                  <c:v>110.10923340516956</c:v>
                </c:pt>
                <c:pt idx="2309">
                  <c:v>51.926370890031372</c:v>
                </c:pt>
                <c:pt idx="2310">
                  <c:v>28.565443201872572</c:v>
                </c:pt>
                <c:pt idx="2311">
                  <c:v>5.6431130541887731</c:v>
                </c:pt>
                <c:pt idx="2312">
                  <c:v>185.05453186626258</c:v>
                </c:pt>
                <c:pt idx="2313">
                  <c:v>22.635455897130729</c:v>
                </c:pt>
                <c:pt idx="2314">
                  <c:v>24.839296392480829</c:v>
                </c:pt>
                <c:pt idx="2315">
                  <c:v>987.38618787063217</c:v>
                </c:pt>
                <c:pt idx="2316">
                  <c:v>-4.1563077839521529</c:v>
                </c:pt>
                <c:pt idx="2317">
                  <c:v>-4.1594573520083546</c:v>
                </c:pt>
                <c:pt idx="2318">
                  <c:v>39.805369656791051</c:v>
                </c:pt>
                <c:pt idx="2319">
                  <c:v>36.414453788733077</c:v>
                </c:pt>
                <c:pt idx="2320">
                  <c:v>103.35825162249472</c:v>
                </c:pt>
                <c:pt idx="2321">
                  <c:v>199.47812504434194</c:v>
                </c:pt>
                <c:pt idx="2322">
                  <c:v>332.40371518333797</c:v>
                </c:pt>
                <c:pt idx="2323">
                  <c:v>156.00995381991788</c:v>
                </c:pt>
                <c:pt idx="2324">
                  <c:v>190.35629437544191</c:v>
                </c:pt>
                <c:pt idx="2325">
                  <c:v>22.37044535941266</c:v>
                </c:pt>
                <c:pt idx="2326">
                  <c:v>27.105159775321813</c:v>
                </c:pt>
                <c:pt idx="2327">
                  <c:v>57.486331470012459</c:v>
                </c:pt>
                <c:pt idx="2328">
                  <c:v>114.65843768671674</c:v>
                </c:pt>
                <c:pt idx="2329">
                  <c:v>28.950093558551362</c:v>
                </c:pt>
                <c:pt idx="2330">
                  <c:v>197.06968483782182</c:v>
                </c:pt>
                <c:pt idx="2331">
                  <c:v>155.86757707016099</c:v>
                </c:pt>
                <c:pt idx="2332">
                  <c:v>2.4057002858097207</c:v>
                </c:pt>
                <c:pt idx="2333">
                  <c:v>223.34284711369096</c:v>
                </c:pt>
                <c:pt idx="2334">
                  <c:v>83.331655072163571</c:v>
                </c:pt>
                <c:pt idx="2335">
                  <c:v>83.331655072163571</c:v>
                </c:pt>
                <c:pt idx="2336">
                  <c:v>224.97128989372968</c:v>
                </c:pt>
                <c:pt idx="2337">
                  <c:v>45.24450044617916</c:v>
                </c:pt>
                <c:pt idx="2338">
                  <c:v>99.448534745921464</c:v>
                </c:pt>
                <c:pt idx="2339">
                  <c:v>-9.8692075675630768</c:v>
                </c:pt>
                <c:pt idx="2340">
                  <c:v>27.374374980061344</c:v>
                </c:pt>
                <c:pt idx="2341">
                  <c:v>7.5912373197000873</c:v>
                </c:pt>
                <c:pt idx="2342">
                  <c:v>80.008656348289364</c:v>
                </c:pt>
                <c:pt idx="2343">
                  <c:v>19.071886332202432</c:v>
                </c:pt>
                <c:pt idx="2344">
                  <c:v>183.96519203209434</c:v>
                </c:pt>
                <c:pt idx="2345">
                  <c:v>434.18598681914227</c:v>
                </c:pt>
                <c:pt idx="2346">
                  <c:v>41.895888737688637</c:v>
                </c:pt>
                <c:pt idx="2347">
                  <c:v>142.08490418604958</c:v>
                </c:pt>
                <c:pt idx="2348">
                  <c:v>11.59760224896824</c:v>
                </c:pt>
                <c:pt idx="2349">
                  <c:v>0</c:v>
                </c:pt>
                <c:pt idx="2350">
                  <c:v>0</c:v>
                </c:pt>
                <c:pt idx="2351">
                  <c:v>46.555878527804317</c:v>
                </c:pt>
                <c:pt idx="2352">
                  <c:v>16.195432243695421</c:v>
                </c:pt>
                <c:pt idx="2353">
                  <c:v>16.195432243695421</c:v>
                </c:pt>
                <c:pt idx="2354">
                  <c:v>-14.789570512331775</c:v>
                </c:pt>
                <c:pt idx="2355">
                  <c:v>171.04133120421278</c:v>
                </c:pt>
                <c:pt idx="2356">
                  <c:v>24.174178744911561</c:v>
                </c:pt>
                <c:pt idx="2357">
                  <c:v>39.994843547185198</c:v>
                </c:pt>
                <c:pt idx="2358">
                  <c:v>16.908733893051068</c:v>
                </c:pt>
                <c:pt idx="2359">
                  <c:v>46.814024741857274</c:v>
                </c:pt>
                <c:pt idx="2360">
                  <c:v>46.814024741857274</c:v>
                </c:pt>
                <c:pt idx="2361">
                  <c:v>24.887561415758867</c:v>
                </c:pt>
                <c:pt idx="2362">
                  <c:v>4.3124651043619195</c:v>
                </c:pt>
                <c:pt idx="2363">
                  <c:v>86.726604730532713</c:v>
                </c:pt>
                <c:pt idx="2364">
                  <c:v>16.691720971354599</c:v>
                </c:pt>
                <c:pt idx="2365">
                  <c:v>47.302004999322463</c:v>
                </c:pt>
                <c:pt idx="2366">
                  <c:v>43.423003086141243</c:v>
                </c:pt>
                <c:pt idx="2367">
                  <c:v>38.61232238145066</c:v>
                </c:pt>
                <c:pt idx="2368">
                  <c:v>17.08344009788145</c:v>
                </c:pt>
                <c:pt idx="2369">
                  <c:v>9.0846529543218235</c:v>
                </c:pt>
                <c:pt idx="2370">
                  <c:v>114.17137534179378</c:v>
                </c:pt>
                <c:pt idx="2371">
                  <c:v>249.9539280293165</c:v>
                </c:pt>
                <c:pt idx="2372">
                  <c:v>50.683931025063501</c:v>
                </c:pt>
                <c:pt idx="2373">
                  <c:v>50.695475288472295</c:v>
                </c:pt>
                <c:pt idx="2374">
                  <c:v>42.447690689371157</c:v>
                </c:pt>
                <c:pt idx="2375">
                  <c:v>67.661898231228719</c:v>
                </c:pt>
                <c:pt idx="2376">
                  <c:v>-122.30755993823263</c:v>
                </c:pt>
                <c:pt idx="2377">
                  <c:v>27.748665785161815</c:v>
                </c:pt>
                <c:pt idx="2378">
                  <c:v>27.331775069219407</c:v>
                </c:pt>
                <c:pt idx="2379">
                  <c:v>50.305103630102167</c:v>
                </c:pt>
                <c:pt idx="2380">
                  <c:v>45.738179644634101</c:v>
                </c:pt>
                <c:pt idx="2381">
                  <c:v>28.354226087214489</c:v>
                </c:pt>
                <c:pt idx="2382">
                  <c:v>20.91305642162293</c:v>
                </c:pt>
                <c:pt idx="2383">
                  <c:v>122.7899925038401</c:v>
                </c:pt>
                <c:pt idx="2384">
                  <c:v>70.824010062142619</c:v>
                </c:pt>
                <c:pt idx="2385">
                  <c:v>181.67364489990666</c:v>
                </c:pt>
                <c:pt idx="2386">
                  <c:v>4.5351527069180699</c:v>
                </c:pt>
                <c:pt idx="2387">
                  <c:v>-14.841748413966819</c:v>
                </c:pt>
                <c:pt idx="2388">
                  <c:v>-14.841748413966819</c:v>
                </c:pt>
                <c:pt idx="2389">
                  <c:v>82.067279926978159</c:v>
                </c:pt>
                <c:pt idx="2390">
                  <c:v>75.279376731652889</c:v>
                </c:pt>
                <c:pt idx="2391">
                  <c:v>6.833371205981944</c:v>
                </c:pt>
                <c:pt idx="2392">
                  <c:v>51.313232747635162</c:v>
                </c:pt>
                <c:pt idx="2393">
                  <c:v>39.714695436297156</c:v>
                </c:pt>
                <c:pt idx="2394">
                  <c:v>22.179318293453694</c:v>
                </c:pt>
                <c:pt idx="2395">
                  <c:v>179.31274947889983</c:v>
                </c:pt>
                <c:pt idx="2396">
                  <c:v>30.1792417814593</c:v>
                </c:pt>
                <c:pt idx="2397">
                  <c:v>6.713066629992924</c:v>
                </c:pt>
                <c:pt idx="2398">
                  <c:v>48.776727197328881</c:v>
                </c:pt>
                <c:pt idx="2399">
                  <c:v>-1.4730671199706924</c:v>
                </c:pt>
                <c:pt idx="2400">
                  <c:v>36.844908301831765</c:v>
                </c:pt>
                <c:pt idx="2401">
                  <c:v>55.830809610929059</c:v>
                </c:pt>
                <c:pt idx="2402">
                  <c:v>21.247441158669023</c:v>
                </c:pt>
                <c:pt idx="2403">
                  <c:v>308.38057256237585</c:v>
                </c:pt>
                <c:pt idx="2404">
                  <c:v>90.57955920772028</c:v>
                </c:pt>
                <c:pt idx="2405">
                  <c:v>162.53136701183814</c:v>
                </c:pt>
                <c:pt idx="2406">
                  <c:v>-77.613829823254562</c:v>
                </c:pt>
                <c:pt idx="2407">
                  <c:v>44.408772829206285</c:v>
                </c:pt>
                <c:pt idx="2408">
                  <c:v>40.482566970867197</c:v>
                </c:pt>
                <c:pt idx="2409">
                  <c:v>15.374476227607788</c:v>
                </c:pt>
                <c:pt idx="2410">
                  <c:v>40.535039943414155</c:v>
                </c:pt>
                <c:pt idx="2411">
                  <c:v>41.477844602314782</c:v>
                </c:pt>
                <c:pt idx="2412">
                  <c:v>26.351952188368806</c:v>
                </c:pt>
                <c:pt idx="2413">
                  <c:v>43.474061909534392</c:v>
                </c:pt>
                <c:pt idx="2414">
                  <c:v>4.8742512451141549</c:v>
                </c:pt>
                <c:pt idx="2415">
                  <c:v>61.894764065560132</c:v>
                </c:pt>
                <c:pt idx="2416">
                  <c:v>30.229846705981039</c:v>
                </c:pt>
                <c:pt idx="2417">
                  <c:v>0</c:v>
                </c:pt>
                <c:pt idx="2418">
                  <c:v>37.415974543768996</c:v>
                </c:pt>
                <c:pt idx="2419">
                  <c:v>25.834300867100662</c:v>
                </c:pt>
                <c:pt idx="2420">
                  <c:v>75.313945655767185</c:v>
                </c:pt>
                <c:pt idx="2421">
                  <c:v>79.90004245724468</c:v>
                </c:pt>
                <c:pt idx="2422">
                  <c:v>96.355737493127521</c:v>
                </c:pt>
                <c:pt idx="2423">
                  <c:v>142.31988093023736</c:v>
                </c:pt>
                <c:pt idx="2424">
                  <c:v>35.908516654492516</c:v>
                </c:pt>
                <c:pt idx="2425">
                  <c:v>110.38584328646667</c:v>
                </c:pt>
                <c:pt idx="2426">
                  <c:v>18.699532259907425</c:v>
                </c:pt>
                <c:pt idx="2427">
                  <c:v>53.940194595677568</c:v>
                </c:pt>
                <c:pt idx="2428">
                  <c:v>-17.155210540962866</c:v>
                </c:pt>
                <c:pt idx="2429">
                  <c:v>1.0569285869408271</c:v>
                </c:pt>
                <c:pt idx="2430">
                  <c:v>-1.9397127798285054</c:v>
                </c:pt>
                <c:pt idx="2431">
                  <c:v>38.157066027474897</c:v>
                </c:pt>
                <c:pt idx="2432">
                  <c:v>88.254579542312598</c:v>
                </c:pt>
                <c:pt idx="2433">
                  <c:v>67.485692562117833</c:v>
                </c:pt>
                <c:pt idx="2434">
                  <c:v>43.47014113622015</c:v>
                </c:pt>
                <c:pt idx="2435">
                  <c:v>45.280839782857562</c:v>
                </c:pt>
                <c:pt idx="2436">
                  <c:v>57.000896876923264</c:v>
                </c:pt>
                <c:pt idx="2437">
                  <c:v>-4.497891883531782</c:v>
                </c:pt>
                <c:pt idx="2438">
                  <c:v>22.37189657078639</c:v>
                </c:pt>
                <c:pt idx="2439">
                  <c:v>991.71606006144316</c:v>
                </c:pt>
                <c:pt idx="2440">
                  <c:v>57.159942517914267</c:v>
                </c:pt>
                <c:pt idx="2441">
                  <c:v>77.635620108255921</c:v>
                </c:pt>
                <c:pt idx="2442">
                  <c:v>57.202573295703409</c:v>
                </c:pt>
                <c:pt idx="2443">
                  <c:v>5.0979938846769688</c:v>
                </c:pt>
                <c:pt idx="2444">
                  <c:v>101.13686788119033</c:v>
                </c:pt>
                <c:pt idx="2445">
                  <c:v>34.417728791120439</c:v>
                </c:pt>
                <c:pt idx="2446">
                  <c:v>22.964349379881249</c:v>
                </c:pt>
                <c:pt idx="2447">
                  <c:v>38.117095139138144</c:v>
                </c:pt>
                <c:pt idx="2448">
                  <c:v>21.588947442589582</c:v>
                </c:pt>
                <c:pt idx="2449">
                  <c:v>23.416145483186718</c:v>
                </c:pt>
                <c:pt idx="2450">
                  <c:v>24.884963260947199</c:v>
                </c:pt>
                <c:pt idx="2451">
                  <c:v>247.70469128141863</c:v>
                </c:pt>
                <c:pt idx="2452">
                  <c:v>66.670749832035</c:v>
                </c:pt>
                <c:pt idx="2453">
                  <c:v>13.547501101531203</c:v>
                </c:pt>
                <c:pt idx="2454">
                  <c:v>32.51785546217387</c:v>
                </c:pt>
                <c:pt idx="2455">
                  <c:v>3.1191186074721626</c:v>
                </c:pt>
                <c:pt idx="2456">
                  <c:v>70.298842106439722</c:v>
                </c:pt>
                <c:pt idx="2457">
                  <c:v>-23.148761829546473</c:v>
                </c:pt>
                <c:pt idx="2458">
                  <c:v>24.88445097116465</c:v>
                </c:pt>
                <c:pt idx="2459">
                  <c:v>-10.630223594803264</c:v>
                </c:pt>
                <c:pt idx="2460">
                  <c:v>36.589929860592569</c:v>
                </c:pt>
                <c:pt idx="2461">
                  <c:v>41.617310294635708</c:v>
                </c:pt>
                <c:pt idx="2462">
                  <c:v>83.130304268936797</c:v>
                </c:pt>
                <c:pt idx="2463">
                  <c:v>56.795427991469822</c:v>
                </c:pt>
                <c:pt idx="2464">
                  <c:v>165.78799242669484</c:v>
                </c:pt>
                <c:pt idx="2465">
                  <c:v>18.476003855398591</c:v>
                </c:pt>
                <c:pt idx="2466">
                  <c:v>31.29909030888221</c:v>
                </c:pt>
                <c:pt idx="2467">
                  <c:v>132.82532885065845</c:v>
                </c:pt>
                <c:pt idx="2468">
                  <c:v>8.0180832620117322</c:v>
                </c:pt>
                <c:pt idx="2469">
                  <c:v>43.344865630475212</c:v>
                </c:pt>
                <c:pt idx="2470">
                  <c:v>17.181450746430453</c:v>
                </c:pt>
                <c:pt idx="2471">
                  <c:v>17.181450746430453</c:v>
                </c:pt>
                <c:pt idx="2472">
                  <c:v>17.227948781095652</c:v>
                </c:pt>
                <c:pt idx="2473">
                  <c:v>17.227948781095652</c:v>
                </c:pt>
                <c:pt idx="2474">
                  <c:v>12.681938555127008</c:v>
                </c:pt>
                <c:pt idx="2475">
                  <c:v>12.681938555127008</c:v>
                </c:pt>
                <c:pt idx="2476">
                  <c:v>94.727652563208082</c:v>
                </c:pt>
                <c:pt idx="2477">
                  <c:v>12.157029959570881</c:v>
                </c:pt>
                <c:pt idx="2478">
                  <c:v>46.37572628714819</c:v>
                </c:pt>
                <c:pt idx="2479">
                  <c:v>23.997281842154361</c:v>
                </c:pt>
                <c:pt idx="2480">
                  <c:v>887.81538515777595</c:v>
                </c:pt>
                <c:pt idx="2481">
                  <c:v>20.600455764446949</c:v>
                </c:pt>
                <c:pt idx="2482">
                  <c:v>-2.4724595007148085</c:v>
                </c:pt>
                <c:pt idx="2483">
                  <c:v>28.474964765879278</c:v>
                </c:pt>
                <c:pt idx="2484">
                  <c:v>68.716289749210887</c:v>
                </c:pt>
                <c:pt idx="2485">
                  <c:v>109.33093614261446</c:v>
                </c:pt>
                <c:pt idx="2486">
                  <c:v>147.1012242356513</c:v>
                </c:pt>
                <c:pt idx="2487">
                  <c:v>23.164801766825224</c:v>
                </c:pt>
                <c:pt idx="2488">
                  <c:v>225.51665986722577</c:v>
                </c:pt>
                <c:pt idx="2489">
                  <c:v>85.071938416592403</c:v>
                </c:pt>
                <c:pt idx="2490">
                  <c:v>87.420150920657562</c:v>
                </c:pt>
                <c:pt idx="2491">
                  <c:v>32.512661639194633</c:v>
                </c:pt>
                <c:pt idx="2492">
                  <c:v>-13.03365058287004</c:v>
                </c:pt>
                <c:pt idx="2493">
                  <c:v>23.207648576751581</c:v>
                </c:pt>
                <c:pt idx="2494">
                  <c:v>99.424483261361445</c:v>
                </c:pt>
                <c:pt idx="2495">
                  <c:v>3.4575681931532238</c:v>
                </c:pt>
                <c:pt idx="2496">
                  <c:v>-35.731952790645501</c:v>
                </c:pt>
                <c:pt idx="2497">
                  <c:v>2.0070805191574546</c:v>
                </c:pt>
                <c:pt idx="2498">
                  <c:v>48.05142215289635</c:v>
                </c:pt>
                <c:pt idx="2499">
                  <c:v>45.615195511203588</c:v>
                </c:pt>
                <c:pt idx="2500">
                  <c:v>70.369211975647801</c:v>
                </c:pt>
                <c:pt idx="2501">
                  <c:v>6.9271912890570313</c:v>
                </c:pt>
                <c:pt idx="2502">
                  <c:v>391.85544576610829</c:v>
                </c:pt>
                <c:pt idx="2503">
                  <c:v>26.5439342677162</c:v>
                </c:pt>
                <c:pt idx="2504">
                  <c:v>26.5439342677162</c:v>
                </c:pt>
                <c:pt idx="2505">
                  <c:v>160.99519619726337</c:v>
                </c:pt>
                <c:pt idx="2506">
                  <c:v>161.86377163153324</c:v>
                </c:pt>
                <c:pt idx="2507">
                  <c:v>22.56357760944606</c:v>
                </c:pt>
                <c:pt idx="2508">
                  <c:v>87.969568912333443</c:v>
                </c:pt>
                <c:pt idx="2509">
                  <c:v>31.248992864160833</c:v>
                </c:pt>
                <c:pt idx="2510">
                  <c:v>11.566505642720921</c:v>
                </c:pt>
                <c:pt idx="2511">
                  <c:v>0</c:v>
                </c:pt>
                <c:pt idx="2512">
                  <c:v>7.8691271189875636</c:v>
                </c:pt>
                <c:pt idx="2513">
                  <c:v>93.32689677425526</c:v>
                </c:pt>
                <c:pt idx="2514">
                  <c:v>154.16851562991707</c:v>
                </c:pt>
                <c:pt idx="2515">
                  <c:v>17.831040645167803</c:v>
                </c:pt>
                <c:pt idx="2516">
                  <c:v>2.0648322357875926</c:v>
                </c:pt>
                <c:pt idx="2517">
                  <c:v>24.219997902643243</c:v>
                </c:pt>
                <c:pt idx="2518">
                  <c:v>21.381270339134129</c:v>
                </c:pt>
                <c:pt idx="2519">
                  <c:v>-15.033703149702525</c:v>
                </c:pt>
                <c:pt idx="2520">
                  <c:v>269.31187037906432</c:v>
                </c:pt>
                <c:pt idx="2521">
                  <c:v>3.6428590012517579</c:v>
                </c:pt>
                <c:pt idx="2522">
                  <c:v>-49.486201737201725</c:v>
                </c:pt>
                <c:pt idx="2523">
                  <c:v>32.130892285856525</c:v>
                </c:pt>
                <c:pt idx="2524">
                  <c:v>151.79649456488855</c:v>
                </c:pt>
                <c:pt idx="2525">
                  <c:v>41.656571888334014</c:v>
                </c:pt>
                <c:pt idx="2526">
                  <c:v>39.715304182013234</c:v>
                </c:pt>
                <c:pt idx="2527">
                  <c:v>-73.384958197754358</c:v>
                </c:pt>
                <c:pt idx="2528">
                  <c:v>59.50355363792</c:v>
                </c:pt>
                <c:pt idx="2529">
                  <c:v>43.809810098884029</c:v>
                </c:pt>
                <c:pt idx="2530">
                  <c:v>6.1777658148310133</c:v>
                </c:pt>
                <c:pt idx="2531">
                  <c:v>21.982377490625371</c:v>
                </c:pt>
                <c:pt idx="2532">
                  <c:v>28.009400346090892</c:v>
                </c:pt>
                <c:pt idx="2533">
                  <c:v>429.12205658285006</c:v>
                </c:pt>
                <c:pt idx="2534">
                  <c:v>18.518427794498333</c:v>
                </c:pt>
                <c:pt idx="2535">
                  <c:v>18.518427794498333</c:v>
                </c:pt>
                <c:pt idx="2536">
                  <c:v>26.209058747652698</c:v>
                </c:pt>
                <c:pt idx="2537">
                  <c:v>15.872295034147625</c:v>
                </c:pt>
                <c:pt idx="2538">
                  <c:v>22.42599634745563</c:v>
                </c:pt>
                <c:pt idx="2539">
                  <c:v>15.195170514043676</c:v>
                </c:pt>
                <c:pt idx="2540">
                  <c:v>26.992111460231374</c:v>
                </c:pt>
                <c:pt idx="2541">
                  <c:v>25.238991965672454</c:v>
                </c:pt>
                <c:pt idx="2542">
                  <c:v>62.406167054782081</c:v>
                </c:pt>
                <c:pt idx="2543">
                  <c:v>44.539907422454682</c:v>
                </c:pt>
                <c:pt idx="2544">
                  <c:v>4.7258033011255929</c:v>
                </c:pt>
                <c:pt idx="2545">
                  <c:v>19.830473917127733</c:v>
                </c:pt>
                <c:pt idx="2546">
                  <c:v>27.776904767426775</c:v>
                </c:pt>
                <c:pt idx="2547">
                  <c:v>62.467069941125416</c:v>
                </c:pt>
                <c:pt idx="2548">
                  <c:v>10.939991447155309</c:v>
                </c:pt>
                <c:pt idx="2549">
                  <c:v>25.869541637638061</c:v>
                </c:pt>
                <c:pt idx="2550">
                  <c:v>73.208154853718568</c:v>
                </c:pt>
                <c:pt idx="2551">
                  <c:v>36.991851848245211</c:v>
                </c:pt>
                <c:pt idx="2552">
                  <c:v>239.03788482559219</c:v>
                </c:pt>
                <c:pt idx="2553">
                  <c:v>23.819268737207867</c:v>
                </c:pt>
                <c:pt idx="2554">
                  <c:v>35.79950632694554</c:v>
                </c:pt>
                <c:pt idx="2555">
                  <c:v>16.275843239931358</c:v>
                </c:pt>
                <c:pt idx="2556">
                  <c:v>61.107900121249287</c:v>
                </c:pt>
                <c:pt idx="2557">
                  <c:v>45.05834829090535</c:v>
                </c:pt>
                <c:pt idx="2558">
                  <c:v>91.252517956474946</c:v>
                </c:pt>
                <c:pt idx="2559">
                  <c:v>88.12674611486959</c:v>
                </c:pt>
                <c:pt idx="2560">
                  <c:v>99.081876512567462</c:v>
                </c:pt>
                <c:pt idx="2561">
                  <c:v>42.284066712444393</c:v>
                </c:pt>
                <c:pt idx="2562">
                  <c:v>195.31945241696732</c:v>
                </c:pt>
                <c:pt idx="2563">
                  <c:v>3.6845615796863864</c:v>
                </c:pt>
                <c:pt idx="2564">
                  <c:v>3.6845615796863864</c:v>
                </c:pt>
                <c:pt idx="2565">
                  <c:v>3.5477621504422778</c:v>
                </c:pt>
                <c:pt idx="2566">
                  <c:v>165.91593230342485</c:v>
                </c:pt>
                <c:pt idx="2567">
                  <c:v>47.807587559403849</c:v>
                </c:pt>
                <c:pt idx="2568">
                  <c:v>157.95215269179144</c:v>
                </c:pt>
                <c:pt idx="2569">
                  <c:v>248.94120517618248</c:v>
                </c:pt>
                <c:pt idx="2570">
                  <c:v>33.958083709851067</c:v>
                </c:pt>
                <c:pt idx="2571">
                  <c:v>31.43486275946217</c:v>
                </c:pt>
                <c:pt idx="2572">
                  <c:v>1.0331200140537624</c:v>
                </c:pt>
                <c:pt idx="2573">
                  <c:v>-4.6999418444209988</c:v>
                </c:pt>
                <c:pt idx="2574">
                  <c:v>-6.3335750442998862</c:v>
                </c:pt>
                <c:pt idx="2575">
                  <c:v>26.435369062983707</c:v>
                </c:pt>
                <c:pt idx="2576">
                  <c:v>49.402814163466502</c:v>
                </c:pt>
                <c:pt idx="2577">
                  <c:v>22.622164336924158</c:v>
                </c:pt>
                <c:pt idx="2578">
                  <c:v>79.138962460212056</c:v>
                </c:pt>
                <c:pt idx="2579">
                  <c:v>266.21181010897158</c:v>
                </c:pt>
                <c:pt idx="2580">
                  <c:v>80.520440038160999</c:v>
                </c:pt>
                <c:pt idx="2581">
                  <c:v>11.322932584632049</c:v>
                </c:pt>
                <c:pt idx="2582">
                  <c:v>4.065957396258133</c:v>
                </c:pt>
                <c:pt idx="2583">
                  <c:v>47.789650738614554</c:v>
                </c:pt>
                <c:pt idx="2584">
                  <c:v>170.05232299476293</c:v>
                </c:pt>
                <c:pt idx="2585">
                  <c:v>689.36671789769434</c:v>
                </c:pt>
                <c:pt idx="2586">
                  <c:v>28.454695469087724</c:v>
                </c:pt>
                <c:pt idx="2587">
                  <c:v>101.80243273969087</c:v>
                </c:pt>
                <c:pt idx="2588">
                  <c:v>22.36507151427762</c:v>
                </c:pt>
                <c:pt idx="2589">
                  <c:v>53.178862300242734</c:v>
                </c:pt>
                <c:pt idx="2590">
                  <c:v>33.104295669327769</c:v>
                </c:pt>
                <c:pt idx="2591">
                  <c:v>9.2374944327224267</c:v>
                </c:pt>
                <c:pt idx="2592">
                  <c:v>-16.950966499595346</c:v>
                </c:pt>
                <c:pt idx="2593">
                  <c:v>27.719084374622362</c:v>
                </c:pt>
                <c:pt idx="2594">
                  <c:v>7.116160810712584</c:v>
                </c:pt>
                <c:pt idx="2595">
                  <c:v>-6.0068419326731783</c:v>
                </c:pt>
                <c:pt idx="2596">
                  <c:v>11.481213456016071</c:v>
                </c:pt>
                <c:pt idx="2597">
                  <c:v>10.698490401305461</c:v>
                </c:pt>
                <c:pt idx="2598">
                  <c:v>22.416605008591684</c:v>
                </c:pt>
                <c:pt idx="2599">
                  <c:v>19.15298047299331</c:v>
                </c:pt>
                <c:pt idx="2600">
                  <c:v>99.487043357307556</c:v>
                </c:pt>
                <c:pt idx="2601">
                  <c:v>20.710961117946454</c:v>
                </c:pt>
                <c:pt idx="2602">
                  <c:v>76.633884231915331</c:v>
                </c:pt>
                <c:pt idx="2603">
                  <c:v>50.939262503525775</c:v>
                </c:pt>
                <c:pt idx="2604">
                  <c:v>21.736591614132493</c:v>
                </c:pt>
                <c:pt idx="2605">
                  <c:v>65.99811692950297</c:v>
                </c:pt>
                <c:pt idx="2606">
                  <c:v>36.79913406023136</c:v>
                </c:pt>
                <c:pt idx="2607">
                  <c:v>128.34787088345556</c:v>
                </c:pt>
                <c:pt idx="2608">
                  <c:v>28.270799043008576</c:v>
                </c:pt>
                <c:pt idx="2609">
                  <c:v>27.516195730095028</c:v>
                </c:pt>
                <c:pt idx="2610">
                  <c:v>27.507121167447096</c:v>
                </c:pt>
                <c:pt idx="2611">
                  <c:v>70.172243363819518</c:v>
                </c:pt>
                <c:pt idx="2612">
                  <c:v>22.259096976505493</c:v>
                </c:pt>
                <c:pt idx="2613">
                  <c:v>492.77802951971285</c:v>
                </c:pt>
                <c:pt idx="2614">
                  <c:v>15.874440888419345</c:v>
                </c:pt>
                <c:pt idx="2615">
                  <c:v>125.78244135928672</c:v>
                </c:pt>
                <c:pt idx="2616">
                  <c:v>53.714929509046769</c:v>
                </c:pt>
                <c:pt idx="2617">
                  <c:v>62.354737029757395</c:v>
                </c:pt>
                <c:pt idx="2618">
                  <c:v>483.6781360631652</c:v>
                </c:pt>
                <c:pt idx="2619">
                  <c:v>20.971851213413292</c:v>
                </c:pt>
                <c:pt idx="2620">
                  <c:v>93.213432731295555</c:v>
                </c:pt>
                <c:pt idx="2621">
                  <c:v>252.40713725220471</c:v>
                </c:pt>
                <c:pt idx="2622">
                  <c:v>199.6851336518526</c:v>
                </c:pt>
                <c:pt idx="2623">
                  <c:v>3.07828962036728</c:v>
                </c:pt>
                <c:pt idx="2624">
                  <c:v>19.275294021457594</c:v>
                </c:pt>
                <c:pt idx="2625">
                  <c:v>42.936907156763233</c:v>
                </c:pt>
                <c:pt idx="2626">
                  <c:v>30.683359419596524</c:v>
                </c:pt>
                <c:pt idx="2627">
                  <c:v>-1.1089707501418045</c:v>
                </c:pt>
                <c:pt idx="2628">
                  <c:v>11.283919857824499</c:v>
                </c:pt>
                <c:pt idx="2629">
                  <c:v>2.2813704217590471</c:v>
                </c:pt>
                <c:pt idx="2630">
                  <c:v>24.791022056728686</c:v>
                </c:pt>
                <c:pt idx="2631">
                  <c:v>23.45474441976431</c:v>
                </c:pt>
                <c:pt idx="2632">
                  <c:v>60.486982370975426</c:v>
                </c:pt>
                <c:pt idx="2633">
                  <c:v>0</c:v>
                </c:pt>
                <c:pt idx="2634">
                  <c:v>43.742568474612639</c:v>
                </c:pt>
                <c:pt idx="2635">
                  <c:v>12.59007763237182</c:v>
                </c:pt>
                <c:pt idx="2636">
                  <c:v>1.3327268685688687</c:v>
                </c:pt>
                <c:pt idx="2637">
                  <c:v>53.306583239952161</c:v>
                </c:pt>
                <c:pt idx="2638">
                  <c:v>22.870468703936332</c:v>
                </c:pt>
                <c:pt idx="2639">
                  <c:v>9.3226093418626483</c:v>
                </c:pt>
                <c:pt idx="2640">
                  <c:v>20.21329170808615</c:v>
                </c:pt>
                <c:pt idx="2641">
                  <c:v>108.59484960185523</c:v>
                </c:pt>
                <c:pt idx="2642">
                  <c:v>24.073146247304923</c:v>
                </c:pt>
                <c:pt idx="2643">
                  <c:v>45.659878870414758</c:v>
                </c:pt>
                <c:pt idx="2644">
                  <c:v>-1.7380226374513317</c:v>
                </c:pt>
                <c:pt idx="2645">
                  <c:v>2.9737750883668963</c:v>
                </c:pt>
                <c:pt idx="2646">
                  <c:v>2.9737750883668963</c:v>
                </c:pt>
                <c:pt idx="2647">
                  <c:v>20.672656619440918</c:v>
                </c:pt>
                <c:pt idx="2648">
                  <c:v>57.098429303222687</c:v>
                </c:pt>
                <c:pt idx="2649">
                  <c:v>17.751495253800218</c:v>
                </c:pt>
                <c:pt idx="2650">
                  <c:v>37.43008557716238</c:v>
                </c:pt>
                <c:pt idx="2651">
                  <c:v>14.904654055702261</c:v>
                </c:pt>
                <c:pt idx="2652">
                  <c:v>42.641087583352331</c:v>
                </c:pt>
                <c:pt idx="2653">
                  <c:v>25.723411731620605</c:v>
                </c:pt>
                <c:pt idx="2654">
                  <c:v>-0.15126055191450571</c:v>
                </c:pt>
                <c:pt idx="2655">
                  <c:v>41.225513556267757</c:v>
                </c:pt>
                <c:pt idx="2656">
                  <c:v>6.5258265393038535</c:v>
                </c:pt>
                <c:pt idx="2657">
                  <c:v>18.279540565781254</c:v>
                </c:pt>
                <c:pt idx="2658">
                  <c:v>71.331910676409251</c:v>
                </c:pt>
                <c:pt idx="2659">
                  <c:v>7.3767855976187251</c:v>
                </c:pt>
                <c:pt idx="2660">
                  <c:v>23.311736388264094</c:v>
                </c:pt>
                <c:pt idx="2661">
                  <c:v>562.51635902461169</c:v>
                </c:pt>
                <c:pt idx="2662">
                  <c:v>213.90577325819189</c:v>
                </c:pt>
                <c:pt idx="2663">
                  <c:v>55.222803234899942</c:v>
                </c:pt>
                <c:pt idx="2664">
                  <c:v>19.713090700736117</c:v>
                </c:pt>
                <c:pt idx="2665">
                  <c:v>49.999993146102334</c:v>
                </c:pt>
                <c:pt idx="2666">
                  <c:v>3.3964409952520476</c:v>
                </c:pt>
                <c:pt idx="2667">
                  <c:v>13.629415052506957</c:v>
                </c:pt>
                <c:pt idx="2668">
                  <c:v>44.176432018328825</c:v>
                </c:pt>
                <c:pt idx="2669">
                  <c:v>30.48761978483838</c:v>
                </c:pt>
                <c:pt idx="2670">
                  <c:v>0</c:v>
                </c:pt>
                <c:pt idx="2671">
                  <c:v>59.108263674861718</c:v>
                </c:pt>
                <c:pt idx="2672">
                  <c:v>29.016556117296087</c:v>
                </c:pt>
                <c:pt idx="2673">
                  <c:v>75.551054398016575</c:v>
                </c:pt>
                <c:pt idx="2674">
                  <c:v>78.553311210722725</c:v>
                </c:pt>
                <c:pt idx="2675">
                  <c:v>265.26352904538072</c:v>
                </c:pt>
                <c:pt idx="2676">
                  <c:v>4.6965335719571959</c:v>
                </c:pt>
                <c:pt idx="2677">
                  <c:v>12.73838849593354</c:v>
                </c:pt>
                <c:pt idx="2678">
                  <c:v>26.025770100272286</c:v>
                </c:pt>
                <c:pt idx="2679">
                  <c:v>28.553469065901215</c:v>
                </c:pt>
                <c:pt idx="2680">
                  <c:v>-13.452917643454786</c:v>
                </c:pt>
                <c:pt idx="2681">
                  <c:v>42.262525282010643</c:v>
                </c:pt>
                <c:pt idx="2682">
                  <c:v>17.400759035463086</c:v>
                </c:pt>
                <c:pt idx="2683">
                  <c:v>49.264100738935539</c:v>
                </c:pt>
                <c:pt idx="2684">
                  <c:v>53.409183990834244</c:v>
                </c:pt>
                <c:pt idx="2685">
                  <c:v>84.188773557620905</c:v>
                </c:pt>
                <c:pt idx="2686">
                  <c:v>84.198190995838345</c:v>
                </c:pt>
                <c:pt idx="2687">
                  <c:v>29.199647348354464</c:v>
                </c:pt>
                <c:pt idx="2688">
                  <c:v>15.589571342110759</c:v>
                </c:pt>
                <c:pt idx="2689">
                  <c:v>82.757076931488996</c:v>
                </c:pt>
                <c:pt idx="2690">
                  <c:v>31.708296472225719</c:v>
                </c:pt>
                <c:pt idx="2691">
                  <c:v>9.900339435701186</c:v>
                </c:pt>
                <c:pt idx="2692">
                  <c:v>23.156937039032563</c:v>
                </c:pt>
                <c:pt idx="2693">
                  <c:v>69.291759155123458</c:v>
                </c:pt>
                <c:pt idx="2694">
                  <c:v>63.460376145082925</c:v>
                </c:pt>
                <c:pt idx="2695">
                  <c:v>27.56180570390773</c:v>
                </c:pt>
                <c:pt idx="2696">
                  <c:v>34.268700745620151</c:v>
                </c:pt>
                <c:pt idx="2697">
                  <c:v>28.082530353415866</c:v>
                </c:pt>
                <c:pt idx="2698">
                  <c:v>21.682549918771425</c:v>
                </c:pt>
                <c:pt idx="2699">
                  <c:v>68.919961873972568</c:v>
                </c:pt>
                <c:pt idx="2700">
                  <c:v>13.568232153430964</c:v>
                </c:pt>
                <c:pt idx="2701">
                  <c:v>188.70615708706484</c:v>
                </c:pt>
                <c:pt idx="2702">
                  <c:v>30.127466115162868</c:v>
                </c:pt>
                <c:pt idx="2703">
                  <c:v>185.23999211268185</c:v>
                </c:pt>
                <c:pt idx="2704">
                  <c:v>58.551703367019485</c:v>
                </c:pt>
                <c:pt idx="2705">
                  <c:v>20.243232447957254</c:v>
                </c:pt>
                <c:pt idx="2706">
                  <c:v>-8.4196210927323385</c:v>
                </c:pt>
                <c:pt idx="2707">
                  <c:v>40.797183688430053</c:v>
                </c:pt>
                <c:pt idx="2708">
                  <c:v>21.293173348732047</c:v>
                </c:pt>
                <c:pt idx="2709">
                  <c:v>72.94149502063965</c:v>
                </c:pt>
                <c:pt idx="2710">
                  <c:v>10.509050623293621</c:v>
                </c:pt>
                <c:pt idx="2711">
                  <c:v>25.427882719418516</c:v>
                </c:pt>
                <c:pt idx="2712">
                  <c:v>69.580156581687859</c:v>
                </c:pt>
                <c:pt idx="2713">
                  <c:v>15.786238399519759</c:v>
                </c:pt>
                <c:pt idx="2714">
                  <c:v>44.036273229561694</c:v>
                </c:pt>
                <c:pt idx="2715">
                  <c:v>34.665462687789692</c:v>
                </c:pt>
                <c:pt idx="2716">
                  <c:v>49.941578905963908</c:v>
                </c:pt>
                <c:pt idx="2717">
                  <c:v>13.928888517575389</c:v>
                </c:pt>
                <c:pt idx="2718">
                  <c:v>113.41986294668028</c:v>
                </c:pt>
                <c:pt idx="2719">
                  <c:v>140.96319416772354</c:v>
                </c:pt>
                <c:pt idx="2720">
                  <c:v>6.8585370633940004</c:v>
                </c:pt>
                <c:pt idx="2721">
                  <c:v>70.656873519685178</c:v>
                </c:pt>
                <c:pt idx="2722">
                  <c:v>5.0834935803953112</c:v>
                </c:pt>
                <c:pt idx="2723">
                  <c:v>189.16320535085322</c:v>
                </c:pt>
                <c:pt idx="2724">
                  <c:v>133.80017856809752</c:v>
                </c:pt>
                <c:pt idx="2725">
                  <c:v>8.1730694221619427</c:v>
                </c:pt>
                <c:pt idx="2726">
                  <c:v>9.1844090285719631</c:v>
                </c:pt>
                <c:pt idx="2727">
                  <c:v>69.169011197109199</c:v>
                </c:pt>
                <c:pt idx="2728">
                  <c:v>-22.532804476621997</c:v>
                </c:pt>
                <c:pt idx="2729">
                  <c:v>16.01070835998549</c:v>
                </c:pt>
                <c:pt idx="2730">
                  <c:v>6.3784130647126958</c:v>
                </c:pt>
                <c:pt idx="2731">
                  <c:v>-10.921560164104518</c:v>
                </c:pt>
                <c:pt idx="2732">
                  <c:v>9.2096100915069865</c:v>
                </c:pt>
                <c:pt idx="2733">
                  <c:v>42.53976439607527</c:v>
                </c:pt>
                <c:pt idx="2734">
                  <c:v>-5.3589213529454769</c:v>
                </c:pt>
                <c:pt idx="2735">
                  <c:v>1.5767822319040605</c:v>
                </c:pt>
                <c:pt idx="2736">
                  <c:v>-2.5387691657922238</c:v>
                </c:pt>
                <c:pt idx="2737">
                  <c:v>5.5630745052261608</c:v>
                </c:pt>
                <c:pt idx="2738">
                  <c:v>16.953946004810941</c:v>
                </c:pt>
                <c:pt idx="2739">
                  <c:v>62.335791639807226</c:v>
                </c:pt>
                <c:pt idx="2740">
                  <c:v>205.67764145039209</c:v>
                </c:pt>
                <c:pt idx="2741">
                  <c:v>48.542106581745045</c:v>
                </c:pt>
                <c:pt idx="2742">
                  <c:v>23.30876956365605</c:v>
                </c:pt>
                <c:pt idx="2743">
                  <c:v>80.863631661978417</c:v>
                </c:pt>
                <c:pt idx="2744">
                  <c:v>26.686382860778703</c:v>
                </c:pt>
                <c:pt idx="2745">
                  <c:v>7.7666670266184479</c:v>
                </c:pt>
                <c:pt idx="2746">
                  <c:v>40.065702142586069</c:v>
                </c:pt>
                <c:pt idx="2747">
                  <c:v>24.1615584257341</c:v>
                </c:pt>
                <c:pt idx="2748">
                  <c:v>-3.2766875218481744</c:v>
                </c:pt>
                <c:pt idx="2749">
                  <c:v>10.574286499471807</c:v>
                </c:pt>
                <c:pt idx="2750">
                  <c:v>38.010198514658306</c:v>
                </c:pt>
                <c:pt idx="2751">
                  <c:v>18.201542665649445</c:v>
                </c:pt>
                <c:pt idx="2752">
                  <c:v>7.4466504164685654</c:v>
                </c:pt>
                <c:pt idx="2753">
                  <c:v>-0.89754386430868593</c:v>
                </c:pt>
                <c:pt idx="2754">
                  <c:v>111.66658466899696</c:v>
                </c:pt>
                <c:pt idx="2755">
                  <c:v>48.620395880397666</c:v>
                </c:pt>
                <c:pt idx="2756">
                  <c:v>142.72623252204698</c:v>
                </c:pt>
                <c:pt idx="2757">
                  <c:v>23.260439201188699</c:v>
                </c:pt>
                <c:pt idx="2758">
                  <c:v>38.089992828739526</c:v>
                </c:pt>
                <c:pt idx="2759">
                  <c:v>-348.24485262816228</c:v>
                </c:pt>
                <c:pt idx="2760">
                  <c:v>7.8753412149332203</c:v>
                </c:pt>
                <c:pt idx="2761">
                  <c:v>142.92580732775022</c:v>
                </c:pt>
                <c:pt idx="2762">
                  <c:v>25.184356244472628</c:v>
                </c:pt>
                <c:pt idx="2763">
                  <c:v>53.385484234944272</c:v>
                </c:pt>
                <c:pt idx="2764">
                  <c:v>40.84862619797579</c:v>
                </c:pt>
                <c:pt idx="2765">
                  <c:v>36.404238825546933</c:v>
                </c:pt>
                <c:pt idx="2766">
                  <c:v>61.199937917836962</c:v>
                </c:pt>
                <c:pt idx="2767">
                  <c:v>21.823480135110813</c:v>
                </c:pt>
                <c:pt idx="2768">
                  <c:v>29.457731906725865</c:v>
                </c:pt>
                <c:pt idx="2769">
                  <c:v>40.812611666258334</c:v>
                </c:pt>
                <c:pt idx="2770">
                  <c:v>40.744501213795488</c:v>
                </c:pt>
                <c:pt idx="2771">
                  <c:v>87.360240682047831</c:v>
                </c:pt>
                <c:pt idx="2772">
                  <c:v>87.334748267742398</c:v>
                </c:pt>
                <c:pt idx="2773">
                  <c:v>28.564600780804071</c:v>
                </c:pt>
                <c:pt idx="2774">
                  <c:v>-2.6179665581544902</c:v>
                </c:pt>
                <c:pt idx="2775">
                  <c:v>-2.7071303176060444</c:v>
                </c:pt>
                <c:pt idx="2776">
                  <c:v>73.679286156368221</c:v>
                </c:pt>
                <c:pt idx="2777">
                  <c:v>62.473770468010244</c:v>
                </c:pt>
                <c:pt idx="2778">
                  <c:v>52.649264513837558</c:v>
                </c:pt>
                <c:pt idx="2779">
                  <c:v>16.096228264811998</c:v>
                </c:pt>
                <c:pt idx="2780">
                  <c:v>329.67290768056722</c:v>
                </c:pt>
                <c:pt idx="2781">
                  <c:v>68.45005890002426</c:v>
                </c:pt>
                <c:pt idx="2782">
                  <c:v>25.471820031657337</c:v>
                </c:pt>
                <c:pt idx="2783">
                  <c:v>11.838299233933416</c:v>
                </c:pt>
                <c:pt idx="2784">
                  <c:v>22.404367846523023</c:v>
                </c:pt>
                <c:pt idx="2785">
                  <c:v>23.737401632570979</c:v>
                </c:pt>
                <c:pt idx="2786">
                  <c:v>-15.865808094643279</c:v>
                </c:pt>
                <c:pt idx="2787">
                  <c:v>18.991191420412697</c:v>
                </c:pt>
                <c:pt idx="2788">
                  <c:v>10.501284851145849</c:v>
                </c:pt>
                <c:pt idx="2789">
                  <c:v>5.6098943221363697</c:v>
                </c:pt>
                <c:pt idx="2790">
                  <c:v>35.404492195490569</c:v>
                </c:pt>
                <c:pt idx="2791">
                  <c:v>23.360935695091719</c:v>
                </c:pt>
                <c:pt idx="2792">
                  <c:v>0</c:v>
                </c:pt>
                <c:pt idx="2793">
                  <c:v>15.924128347854152</c:v>
                </c:pt>
                <c:pt idx="2794">
                  <c:v>24.685489469941139</c:v>
                </c:pt>
                <c:pt idx="2795">
                  <c:v>142.50910728337809</c:v>
                </c:pt>
                <c:pt idx="2796">
                  <c:v>35.147241413312472</c:v>
                </c:pt>
                <c:pt idx="2797">
                  <c:v>42.50246010083265</c:v>
                </c:pt>
                <c:pt idx="2798">
                  <c:v>-3.5532610842130783</c:v>
                </c:pt>
                <c:pt idx="2799">
                  <c:v>22.702255281690789</c:v>
                </c:pt>
                <c:pt idx="2800">
                  <c:v>54.434625099332564</c:v>
                </c:pt>
                <c:pt idx="2801">
                  <c:v>301.68325841411729</c:v>
                </c:pt>
                <c:pt idx="2802">
                  <c:v>125.78131608138173</c:v>
                </c:pt>
                <c:pt idx="2803">
                  <c:v>21.55656958738782</c:v>
                </c:pt>
                <c:pt idx="2804">
                  <c:v>34.704193530027624</c:v>
                </c:pt>
                <c:pt idx="2805">
                  <c:v>45.553071260271849</c:v>
                </c:pt>
                <c:pt idx="2806">
                  <c:v>19.029207556922195</c:v>
                </c:pt>
                <c:pt idx="2807">
                  <c:v>-26.345474797901389</c:v>
                </c:pt>
                <c:pt idx="2808">
                  <c:v>18.45829990564371</c:v>
                </c:pt>
                <c:pt idx="2809">
                  <c:v>23.221286879046229</c:v>
                </c:pt>
                <c:pt idx="2810">
                  <c:v>70.944774373210294</c:v>
                </c:pt>
                <c:pt idx="2811">
                  <c:v>171.54123539944669</c:v>
                </c:pt>
                <c:pt idx="2812">
                  <c:v>214.54639424838331</c:v>
                </c:pt>
                <c:pt idx="2813">
                  <c:v>21.961522971584568</c:v>
                </c:pt>
                <c:pt idx="2814">
                  <c:v>68.873428674204177</c:v>
                </c:pt>
                <c:pt idx="2815">
                  <c:v>13.314384818465919</c:v>
                </c:pt>
                <c:pt idx="2816">
                  <c:v>46.655073339589102</c:v>
                </c:pt>
                <c:pt idx="2817">
                  <c:v>-34.438600193455372</c:v>
                </c:pt>
                <c:pt idx="2818">
                  <c:v>23.617270895340774</c:v>
                </c:pt>
                <c:pt idx="2819">
                  <c:v>61.932333548902214</c:v>
                </c:pt>
                <c:pt idx="2820">
                  <c:v>-18.567698403606343</c:v>
                </c:pt>
                <c:pt idx="2821">
                  <c:v>42.507575072627418</c:v>
                </c:pt>
                <c:pt idx="2822">
                  <c:v>55.876370061279623</c:v>
                </c:pt>
                <c:pt idx="2823">
                  <c:v>24.480190584120137</c:v>
                </c:pt>
                <c:pt idx="2824">
                  <c:v>8.814453589923577</c:v>
                </c:pt>
                <c:pt idx="2825">
                  <c:v>31.067642980555355</c:v>
                </c:pt>
                <c:pt idx="2826">
                  <c:v>19.860009355328256</c:v>
                </c:pt>
                <c:pt idx="2827">
                  <c:v>69.077093909449758</c:v>
                </c:pt>
                <c:pt idx="2828">
                  <c:v>16.611183853454591</c:v>
                </c:pt>
                <c:pt idx="2829">
                  <c:v>-5.3162982970721711</c:v>
                </c:pt>
                <c:pt idx="2830">
                  <c:v>38.298658439776005</c:v>
                </c:pt>
                <c:pt idx="2831">
                  <c:v>28.395156122055347</c:v>
                </c:pt>
                <c:pt idx="2832">
                  <c:v>0</c:v>
                </c:pt>
                <c:pt idx="2833">
                  <c:v>9.5881082055909772</c:v>
                </c:pt>
                <c:pt idx="2834">
                  <c:v>60.216529687340604</c:v>
                </c:pt>
                <c:pt idx="2835">
                  <c:v>19.157377550264602</c:v>
                </c:pt>
                <c:pt idx="2836">
                  <c:v>19.57779723059879</c:v>
                </c:pt>
                <c:pt idx="2837">
                  <c:v>-5.9743923490337405</c:v>
                </c:pt>
                <c:pt idx="2838">
                  <c:v>18.358140701754987</c:v>
                </c:pt>
                <c:pt idx="2839">
                  <c:v>18.352241656931046</c:v>
                </c:pt>
                <c:pt idx="2840">
                  <c:v>4.2620774174835168</c:v>
                </c:pt>
                <c:pt idx="2841">
                  <c:v>37.687436029572368</c:v>
                </c:pt>
                <c:pt idx="2842">
                  <c:v>92.541933298285528</c:v>
                </c:pt>
                <c:pt idx="2843">
                  <c:v>82.869158381987546</c:v>
                </c:pt>
                <c:pt idx="2844">
                  <c:v>302.43855978849376</c:v>
                </c:pt>
                <c:pt idx="2845">
                  <c:v>-1.6791514215215184</c:v>
                </c:pt>
                <c:pt idx="2846">
                  <c:v>47.062349665332768</c:v>
                </c:pt>
                <c:pt idx="2847">
                  <c:v>-1.9260977206274952</c:v>
                </c:pt>
                <c:pt idx="2848">
                  <c:v>99.280898508473854</c:v>
                </c:pt>
                <c:pt idx="2849">
                  <c:v>99.280898508473854</c:v>
                </c:pt>
                <c:pt idx="2850">
                  <c:v>-1.8979725893607988</c:v>
                </c:pt>
                <c:pt idx="2851">
                  <c:v>25.818217107014927</c:v>
                </c:pt>
                <c:pt idx="2852">
                  <c:v>82.097407221983261</c:v>
                </c:pt>
                <c:pt idx="2853">
                  <c:v>-124.4294665107966</c:v>
                </c:pt>
                <c:pt idx="2854">
                  <c:v>974.29148279062099</c:v>
                </c:pt>
                <c:pt idx="2855">
                  <c:v>-0.53328730338060915</c:v>
                </c:pt>
                <c:pt idx="2856">
                  <c:v>17.237682425693979</c:v>
                </c:pt>
                <c:pt idx="2857">
                  <c:v>39.088069098985528</c:v>
                </c:pt>
                <c:pt idx="2858">
                  <c:v>4.3593207486725101</c:v>
                </c:pt>
                <c:pt idx="2859">
                  <c:v>948.54494450102129</c:v>
                </c:pt>
                <c:pt idx="2860">
                  <c:v>26.486607188780777</c:v>
                </c:pt>
                <c:pt idx="2861">
                  <c:v>3.9797367079145474</c:v>
                </c:pt>
                <c:pt idx="2862">
                  <c:v>82.115936161413117</c:v>
                </c:pt>
                <c:pt idx="2863">
                  <c:v>185.64526742931866</c:v>
                </c:pt>
                <c:pt idx="2864">
                  <c:v>49.95971975531269</c:v>
                </c:pt>
                <c:pt idx="2865">
                  <c:v>51.143063973144756</c:v>
                </c:pt>
                <c:pt idx="2866">
                  <c:v>40.994770258963079</c:v>
                </c:pt>
                <c:pt idx="2867">
                  <c:v>8.9013311749799779</c:v>
                </c:pt>
                <c:pt idx="2868">
                  <c:v>15.622220292530104</c:v>
                </c:pt>
                <c:pt idx="2869">
                  <c:v>100.73449770729796</c:v>
                </c:pt>
                <c:pt idx="2870">
                  <c:v>50.637738535724139</c:v>
                </c:pt>
                <c:pt idx="2871">
                  <c:v>28.72449467040834</c:v>
                </c:pt>
                <c:pt idx="2872">
                  <c:v>24.156795995449457</c:v>
                </c:pt>
                <c:pt idx="2873">
                  <c:v>-36.99055646810281</c:v>
                </c:pt>
                <c:pt idx="2874">
                  <c:v>28.754186493073405</c:v>
                </c:pt>
                <c:pt idx="2875">
                  <c:v>4.6684843269919138</c:v>
                </c:pt>
                <c:pt idx="2876">
                  <c:v>12.342828009273592</c:v>
                </c:pt>
                <c:pt idx="2877">
                  <c:v>28.744043571791121</c:v>
                </c:pt>
                <c:pt idx="2878">
                  <c:v>4.8493182219981454</c:v>
                </c:pt>
                <c:pt idx="2879">
                  <c:v>62.180761575108072</c:v>
                </c:pt>
                <c:pt idx="2880">
                  <c:v>28.732287802716748</c:v>
                </c:pt>
                <c:pt idx="2881">
                  <c:v>-0.23998262821370764</c:v>
                </c:pt>
                <c:pt idx="2882">
                  <c:v>21.687636901667421</c:v>
                </c:pt>
                <c:pt idx="2883">
                  <c:v>55.52788125224896</c:v>
                </c:pt>
                <c:pt idx="2884">
                  <c:v>40.306616892548483</c:v>
                </c:pt>
                <c:pt idx="2885">
                  <c:v>55.409933763912399</c:v>
                </c:pt>
                <c:pt idx="2886">
                  <c:v>41.563674463544857</c:v>
                </c:pt>
                <c:pt idx="2887">
                  <c:v>-61.45433415324112</c:v>
                </c:pt>
                <c:pt idx="2888">
                  <c:v>41.484206262271542</c:v>
                </c:pt>
                <c:pt idx="2889">
                  <c:v>18.038633251906258</c:v>
                </c:pt>
                <c:pt idx="2890">
                  <c:v>241.14974151530376</c:v>
                </c:pt>
                <c:pt idx="2891">
                  <c:v>241.14974151530376</c:v>
                </c:pt>
                <c:pt idx="2892">
                  <c:v>16.046121509687683</c:v>
                </c:pt>
                <c:pt idx="2893">
                  <c:v>15.961570687599275</c:v>
                </c:pt>
                <c:pt idx="2894">
                  <c:v>5.6020694740038</c:v>
                </c:pt>
                <c:pt idx="2895">
                  <c:v>-22.571236350169841</c:v>
                </c:pt>
                <c:pt idx="2896">
                  <c:v>52.364039872539131</c:v>
                </c:pt>
                <c:pt idx="2897">
                  <c:v>50.256924508265747</c:v>
                </c:pt>
                <c:pt idx="2898">
                  <c:v>81.367400848309785</c:v>
                </c:pt>
                <c:pt idx="2899">
                  <c:v>37.865845635460218</c:v>
                </c:pt>
                <c:pt idx="2900">
                  <c:v>10.139307818390341</c:v>
                </c:pt>
                <c:pt idx="2901">
                  <c:v>42.1506196807875</c:v>
                </c:pt>
                <c:pt idx="2902">
                  <c:v>0.46182398011210607</c:v>
                </c:pt>
                <c:pt idx="2903">
                  <c:v>0.45868195344214607</c:v>
                </c:pt>
                <c:pt idx="2904">
                  <c:v>19.397164782232323</c:v>
                </c:pt>
                <c:pt idx="2905">
                  <c:v>2.4433053646685257</c:v>
                </c:pt>
                <c:pt idx="2906">
                  <c:v>100.18282732547063</c:v>
                </c:pt>
                <c:pt idx="2907">
                  <c:v>46.067689056413954</c:v>
                </c:pt>
                <c:pt idx="2908">
                  <c:v>40.009777424293411</c:v>
                </c:pt>
                <c:pt idx="2909">
                  <c:v>17.894924156805747</c:v>
                </c:pt>
                <c:pt idx="2910">
                  <c:v>50.166172694520363</c:v>
                </c:pt>
                <c:pt idx="2911">
                  <c:v>-9.7178922874973495</c:v>
                </c:pt>
                <c:pt idx="2912">
                  <c:v>23.795993320996402</c:v>
                </c:pt>
                <c:pt idx="2913">
                  <c:v>34.432340295173788</c:v>
                </c:pt>
                <c:pt idx="2914">
                  <c:v>-127.80724827184342</c:v>
                </c:pt>
                <c:pt idx="2915">
                  <c:v>8.4888948751919653</c:v>
                </c:pt>
                <c:pt idx="2916">
                  <c:v>82.970410932198348</c:v>
                </c:pt>
                <c:pt idx="2917">
                  <c:v>-74.077316858419849</c:v>
                </c:pt>
                <c:pt idx="2918">
                  <c:v>8.4900715760192682</c:v>
                </c:pt>
                <c:pt idx="2919">
                  <c:v>44.069295718683286</c:v>
                </c:pt>
                <c:pt idx="2920">
                  <c:v>0</c:v>
                </c:pt>
                <c:pt idx="2921">
                  <c:v>2.2630414246147645</c:v>
                </c:pt>
                <c:pt idx="2922">
                  <c:v>26.36579554430217</c:v>
                </c:pt>
                <c:pt idx="2923">
                  <c:v>-8.6416529633994728</c:v>
                </c:pt>
                <c:pt idx="2924">
                  <c:v>29.502361495587003</c:v>
                </c:pt>
                <c:pt idx="2925">
                  <c:v>22.319900369091147</c:v>
                </c:pt>
                <c:pt idx="2926">
                  <c:v>85.122066634225661</c:v>
                </c:pt>
                <c:pt idx="2927">
                  <c:v>9.202722314449133</c:v>
                </c:pt>
                <c:pt idx="2928">
                  <c:v>8.251541407718749</c:v>
                </c:pt>
                <c:pt idx="2929">
                  <c:v>16.649726158221878</c:v>
                </c:pt>
                <c:pt idx="2930">
                  <c:v>83.315326956451699</c:v>
                </c:pt>
                <c:pt idx="2931">
                  <c:v>48.284030202369557</c:v>
                </c:pt>
                <c:pt idx="2932">
                  <c:v>-29.666244006345231</c:v>
                </c:pt>
                <c:pt idx="2933">
                  <c:v>-2.8060180121197482</c:v>
                </c:pt>
                <c:pt idx="2934">
                  <c:v>-35.570857082327365</c:v>
                </c:pt>
                <c:pt idx="2935">
                  <c:v>58.140438759426182</c:v>
                </c:pt>
                <c:pt idx="2936">
                  <c:v>10.028849403341063</c:v>
                </c:pt>
                <c:pt idx="2937">
                  <c:v>25.234157178312277</c:v>
                </c:pt>
                <c:pt idx="2938">
                  <c:v>25.297812469170054</c:v>
                </c:pt>
                <c:pt idx="2939">
                  <c:v>2.3741447883227496</c:v>
                </c:pt>
                <c:pt idx="2940">
                  <c:v>-14.701820805972879</c:v>
                </c:pt>
                <c:pt idx="2941">
                  <c:v>24.371436656383469</c:v>
                </c:pt>
                <c:pt idx="2942">
                  <c:v>18.394224308861528</c:v>
                </c:pt>
                <c:pt idx="2943">
                  <c:v>166.64659311298129</c:v>
                </c:pt>
                <c:pt idx="2944">
                  <c:v>7.6517076636221519</c:v>
                </c:pt>
                <c:pt idx="2945">
                  <c:v>41.736853038144808</c:v>
                </c:pt>
                <c:pt idx="2946">
                  <c:v>-3.0141074655478008</c:v>
                </c:pt>
                <c:pt idx="2947">
                  <c:v>10.270902822324288</c:v>
                </c:pt>
                <c:pt idx="2948">
                  <c:v>105.49358842645236</c:v>
                </c:pt>
                <c:pt idx="2949">
                  <c:v>34.823527891829343</c:v>
                </c:pt>
                <c:pt idx="2950">
                  <c:v>19.311993263706075</c:v>
                </c:pt>
                <c:pt idx="2951">
                  <c:v>89.116494256711661</c:v>
                </c:pt>
                <c:pt idx="2952">
                  <c:v>20.921676160177068</c:v>
                </c:pt>
                <c:pt idx="2953">
                  <c:v>-0.18795667245797307</c:v>
                </c:pt>
                <c:pt idx="2954">
                  <c:v>38.399742666204276</c:v>
                </c:pt>
                <c:pt idx="2955">
                  <c:v>-4.558661535006804</c:v>
                </c:pt>
                <c:pt idx="2956">
                  <c:v>11.803728968464782</c:v>
                </c:pt>
                <c:pt idx="2957">
                  <c:v>-4.7357274864453709</c:v>
                </c:pt>
                <c:pt idx="2958">
                  <c:v>7.1535353495939447</c:v>
                </c:pt>
                <c:pt idx="2959">
                  <c:v>20.699076953845694</c:v>
                </c:pt>
                <c:pt idx="2960">
                  <c:v>-42.461796043518767</c:v>
                </c:pt>
                <c:pt idx="2961">
                  <c:v>-0.61463952282531664</c:v>
                </c:pt>
                <c:pt idx="2962">
                  <c:v>83.329319698839114</c:v>
                </c:pt>
                <c:pt idx="2963">
                  <c:v>111.47854879152452</c:v>
                </c:pt>
                <c:pt idx="2964">
                  <c:v>-21.526547652999241</c:v>
                </c:pt>
                <c:pt idx="2965">
                  <c:v>638.09614689305556</c:v>
                </c:pt>
                <c:pt idx="2966">
                  <c:v>-6.4575385703455703</c:v>
                </c:pt>
                <c:pt idx="2967">
                  <c:v>13.175272735920428</c:v>
                </c:pt>
                <c:pt idx="2968">
                  <c:v>5.7985280599200397</c:v>
                </c:pt>
                <c:pt idx="2969">
                  <c:v>121.46892701974807</c:v>
                </c:pt>
                <c:pt idx="2970">
                  <c:v>-14.323102308520289</c:v>
                </c:pt>
                <c:pt idx="2971">
                  <c:v>57.415587178461166</c:v>
                </c:pt>
                <c:pt idx="2972">
                  <c:v>2.0763445561254432</c:v>
                </c:pt>
                <c:pt idx="2973">
                  <c:v>43.338258942242469</c:v>
                </c:pt>
                <c:pt idx="2974">
                  <c:v>14.802074723644656</c:v>
                </c:pt>
                <c:pt idx="2975">
                  <c:v>13.675859827188205</c:v>
                </c:pt>
                <c:pt idx="2976">
                  <c:v>89.451797692674873</c:v>
                </c:pt>
                <c:pt idx="2977">
                  <c:v>27.897171207915882</c:v>
                </c:pt>
                <c:pt idx="2978">
                  <c:v>-26.564847151982793</c:v>
                </c:pt>
                <c:pt idx="2979">
                  <c:v>57.235608287043547</c:v>
                </c:pt>
                <c:pt idx="2980">
                  <c:v>22.675264296196019</c:v>
                </c:pt>
                <c:pt idx="2981">
                  <c:v>-5.1275857122562093E-8</c:v>
                </c:pt>
                <c:pt idx="2982">
                  <c:v>35.573463252825682</c:v>
                </c:pt>
                <c:pt idx="2983">
                  <c:v>29.822867879107708</c:v>
                </c:pt>
                <c:pt idx="2984">
                  <c:v>1.9599274520374534</c:v>
                </c:pt>
                <c:pt idx="2985">
                  <c:v>-11.168015505907283</c:v>
                </c:pt>
                <c:pt idx="2986">
                  <c:v>6.7481448982523684</c:v>
                </c:pt>
                <c:pt idx="2987">
                  <c:v>23.776519731916757</c:v>
                </c:pt>
                <c:pt idx="2988">
                  <c:v>68.930214719301944</c:v>
                </c:pt>
                <c:pt idx="2989">
                  <c:v>3.3402168529586596</c:v>
                </c:pt>
                <c:pt idx="2990">
                  <c:v>3.3402168529586596</c:v>
                </c:pt>
                <c:pt idx="2991">
                  <c:v>346.2604957459132</c:v>
                </c:pt>
                <c:pt idx="2992">
                  <c:v>38.668619562412651</c:v>
                </c:pt>
                <c:pt idx="2993">
                  <c:v>5.2971519746602738</c:v>
                </c:pt>
                <c:pt idx="2994">
                  <c:v>5.7401928434946612</c:v>
                </c:pt>
                <c:pt idx="2995">
                  <c:v>-61.317110900954845</c:v>
                </c:pt>
                <c:pt idx="2996">
                  <c:v>-40.448394098233187</c:v>
                </c:pt>
                <c:pt idx="2997">
                  <c:v>48.246040085594075</c:v>
                </c:pt>
                <c:pt idx="2998">
                  <c:v>38.511461224160811</c:v>
                </c:pt>
                <c:pt idx="2999">
                  <c:v>9.1068148458633456</c:v>
                </c:pt>
                <c:pt idx="3000">
                  <c:v>13.525429681688735</c:v>
                </c:pt>
                <c:pt idx="3001">
                  <c:v>-22.418247362944111</c:v>
                </c:pt>
                <c:pt idx="3002">
                  <c:v>32.800309384548555</c:v>
                </c:pt>
                <c:pt idx="3003">
                  <c:v>160.01647850437382</c:v>
                </c:pt>
                <c:pt idx="3004">
                  <c:v>101.86836804733407</c:v>
                </c:pt>
                <c:pt idx="3005">
                  <c:v>27.098546077742629</c:v>
                </c:pt>
                <c:pt idx="3006">
                  <c:v>-16.400074914612517</c:v>
                </c:pt>
                <c:pt idx="3007">
                  <c:v>-84.199594611684589</c:v>
                </c:pt>
                <c:pt idx="3008">
                  <c:v>-10.079321620875488</c:v>
                </c:pt>
                <c:pt idx="3009">
                  <c:v>21.552473822799339</c:v>
                </c:pt>
                <c:pt idx="3010">
                  <c:v>19.524835415336568</c:v>
                </c:pt>
                <c:pt idx="3011">
                  <c:v>15.84137802449861</c:v>
                </c:pt>
                <c:pt idx="3012">
                  <c:v>45.758371319637071</c:v>
                </c:pt>
                <c:pt idx="3013">
                  <c:v>76.486129287451007</c:v>
                </c:pt>
                <c:pt idx="3014">
                  <c:v>3.4577219105388664</c:v>
                </c:pt>
                <c:pt idx="3015">
                  <c:v>57.309694312076324</c:v>
                </c:pt>
                <c:pt idx="3016">
                  <c:v>-33.216070151911808</c:v>
                </c:pt>
                <c:pt idx="3017">
                  <c:v>35.129703399784034</c:v>
                </c:pt>
                <c:pt idx="3018">
                  <c:v>-27.31198366357966</c:v>
                </c:pt>
                <c:pt idx="3019">
                  <c:v>46.713336123117358</c:v>
                </c:pt>
                <c:pt idx="3020">
                  <c:v>55.216915310493626</c:v>
                </c:pt>
                <c:pt idx="3021">
                  <c:v>17.246266489678426</c:v>
                </c:pt>
                <c:pt idx="3022">
                  <c:v>-64.367526546097849</c:v>
                </c:pt>
                <c:pt idx="3023">
                  <c:v>85.040374948347761</c:v>
                </c:pt>
                <c:pt idx="3024">
                  <c:v>3.2123844057919735</c:v>
                </c:pt>
                <c:pt idx="3025">
                  <c:v>8.2716835371215449</c:v>
                </c:pt>
                <c:pt idx="3026">
                  <c:v>130.36225420469481</c:v>
                </c:pt>
                <c:pt idx="3027">
                  <c:v>-10.943515011645149</c:v>
                </c:pt>
                <c:pt idx="3028">
                  <c:v>-23.120265093744973</c:v>
                </c:pt>
                <c:pt idx="3029">
                  <c:v>36.681532672389075</c:v>
                </c:pt>
                <c:pt idx="3030">
                  <c:v>76.865365803784712</c:v>
                </c:pt>
                <c:pt idx="3031">
                  <c:v>29.768355487000825</c:v>
                </c:pt>
                <c:pt idx="3032">
                  <c:v>41.754789628701673</c:v>
                </c:pt>
                <c:pt idx="3033">
                  <c:v>-43.866608430511555</c:v>
                </c:pt>
                <c:pt idx="3034">
                  <c:v>-8.6922807997282945</c:v>
                </c:pt>
                <c:pt idx="3035">
                  <c:v>-42.216221600328822</c:v>
                </c:pt>
                <c:pt idx="3036">
                  <c:v>-13.772381491354986</c:v>
                </c:pt>
                <c:pt idx="3037">
                  <c:v>17.27736873813134</c:v>
                </c:pt>
                <c:pt idx="3038">
                  <c:v>0</c:v>
                </c:pt>
                <c:pt idx="3039">
                  <c:v>1.6424115459771569</c:v>
                </c:pt>
                <c:pt idx="3040">
                  <c:v>32.433901921662667</c:v>
                </c:pt>
                <c:pt idx="3041">
                  <c:v>108.86889816247638</c:v>
                </c:pt>
                <c:pt idx="3042">
                  <c:v>12.930453958556832</c:v>
                </c:pt>
                <c:pt idx="3043">
                  <c:v>-13.272419119760952</c:v>
                </c:pt>
                <c:pt idx="3044">
                  <c:v>36.283125917978261</c:v>
                </c:pt>
                <c:pt idx="3045">
                  <c:v>18.297842601647762</c:v>
                </c:pt>
                <c:pt idx="3046">
                  <c:v>6.0200773477575025</c:v>
                </c:pt>
                <c:pt idx="3047">
                  <c:v>7.8394872950267134</c:v>
                </c:pt>
                <c:pt idx="3048">
                  <c:v>4.8361297544864756</c:v>
                </c:pt>
                <c:pt idx="3049">
                  <c:v>-19.252577878100233</c:v>
                </c:pt>
                <c:pt idx="3050">
                  <c:v>-13.292422098334979</c:v>
                </c:pt>
                <c:pt idx="3051">
                  <c:v>-21.348576802949719</c:v>
                </c:pt>
                <c:pt idx="3052">
                  <c:v>-39.840326175048489</c:v>
                </c:pt>
                <c:pt idx="3053">
                  <c:v>-8.9331067700142821</c:v>
                </c:pt>
                <c:pt idx="3054">
                  <c:v>-9.0005336829381246</c:v>
                </c:pt>
                <c:pt idx="3055">
                  <c:v>3.1415457749382725</c:v>
                </c:pt>
                <c:pt idx="3056">
                  <c:v>21.733331074173098</c:v>
                </c:pt>
                <c:pt idx="3057">
                  <c:v>76.945327994956742</c:v>
                </c:pt>
                <c:pt idx="3058">
                  <c:v>51.918317477932774</c:v>
                </c:pt>
                <c:pt idx="3059">
                  <c:v>-2.4076229785334031</c:v>
                </c:pt>
                <c:pt idx="3060">
                  <c:v>111.08025891546842</c:v>
                </c:pt>
                <c:pt idx="3061">
                  <c:v>99.945598737904874</c:v>
                </c:pt>
                <c:pt idx="3062">
                  <c:v>-25.027717270877101</c:v>
                </c:pt>
                <c:pt idx="3063">
                  <c:v>-5.4285158471854551</c:v>
                </c:pt>
                <c:pt idx="3064">
                  <c:v>-11.226160334360305</c:v>
                </c:pt>
                <c:pt idx="3065">
                  <c:v>28.318184919680608</c:v>
                </c:pt>
                <c:pt idx="3066">
                  <c:v>11.250222888949212</c:v>
                </c:pt>
                <c:pt idx="3067">
                  <c:v>33.382231124212097</c:v>
                </c:pt>
                <c:pt idx="3068">
                  <c:v>-3.2748596935658765</c:v>
                </c:pt>
                <c:pt idx="3069">
                  <c:v>23.538254399505394</c:v>
                </c:pt>
                <c:pt idx="3070">
                  <c:v>55.373087628272437</c:v>
                </c:pt>
                <c:pt idx="3071">
                  <c:v>10.145537727376464</c:v>
                </c:pt>
                <c:pt idx="3072">
                  <c:v>2.2527441101510428</c:v>
                </c:pt>
                <c:pt idx="3073">
                  <c:v>-3.388566317993682</c:v>
                </c:pt>
                <c:pt idx="3074">
                  <c:v>36.50531887124793</c:v>
                </c:pt>
                <c:pt idx="3075">
                  <c:v>15.308564777179265</c:v>
                </c:pt>
                <c:pt idx="3076">
                  <c:v>3.5698177293188298</c:v>
                </c:pt>
                <c:pt idx="3077">
                  <c:v>86.536820247498724</c:v>
                </c:pt>
                <c:pt idx="3078">
                  <c:v>-13.045793835640499</c:v>
                </c:pt>
                <c:pt idx="3079">
                  <c:v>-9.2981573108857507</c:v>
                </c:pt>
                <c:pt idx="3080">
                  <c:v>-57.30969444677585</c:v>
                </c:pt>
                <c:pt idx="3081">
                  <c:v>12.924371695947862</c:v>
                </c:pt>
                <c:pt idx="3082">
                  <c:v>12.924371695947862</c:v>
                </c:pt>
                <c:pt idx="3083">
                  <c:v>-83.886950946589636</c:v>
                </c:pt>
                <c:pt idx="3084">
                  <c:v>8.5894570611939312</c:v>
                </c:pt>
                <c:pt idx="3085">
                  <c:v>13.693925466352997</c:v>
                </c:pt>
                <c:pt idx="3086">
                  <c:v>66.637011129497111</c:v>
                </c:pt>
                <c:pt idx="3087">
                  <c:v>41.420628111153519</c:v>
                </c:pt>
                <c:pt idx="3088">
                  <c:v>18.957894314942088</c:v>
                </c:pt>
                <c:pt idx="3089">
                  <c:v>18.957894314942088</c:v>
                </c:pt>
                <c:pt idx="3090">
                  <c:v>198.62597264193923</c:v>
                </c:pt>
                <c:pt idx="3091">
                  <c:v>10.570163422202171</c:v>
                </c:pt>
                <c:pt idx="3092">
                  <c:v>-23.8200703210893</c:v>
                </c:pt>
                <c:pt idx="3093">
                  <c:v>-27.966870289639651</c:v>
                </c:pt>
                <c:pt idx="3094">
                  <c:v>28.995203686205254</c:v>
                </c:pt>
                <c:pt idx="3095">
                  <c:v>46.083437255153811</c:v>
                </c:pt>
                <c:pt idx="3096">
                  <c:v>11.972911023422418</c:v>
                </c:pt>
                <c:pt idx="3097">
                  <c:v>119.23648684161211</c:v>
                </c:pt>
                <c:pt idx="3098">
                  <c:v>-4.8815374697524883</c:v>
                </c:pt>
                <c:pt idx="3099">
                  <c:v>8.1608120909405226</c:v>
                </c:pt>
                <c:pt idx="3100">
                  <c:v>-55.10991757924878</c:v>
                </c:pt>
                <c:pt idx="3101">
                  <c:v>17.34333309584779</c:v>
                </c:pt>
                <c:pt idx="3102">
                  <c:v>-183.25061337439416</c:v>
                </c:pt>
                <c:pt idx="3103">
                  <c:v>15.732005446180676</c:v>
                </c:pt>
                <c:pt idx="3104">
                  <c:v>-123.57316753818556</c:v>
                </c:pt>
                <c:pt idx="3105">
                  <c:v>24.155784009614592</c:v>
                </c:pt>
                <c:pt idx="3106">
                  <c:v>-10.016215588409327</c:v>
                </c:pt>
                <c:pt idx="3107">
                  <c:v>-50.123584605507226</c:v>
                </c:pt>
                <c:pt idx="3108">
                  <c:v>8.9937300089044481</c:v>
                </c:pt>
                <c:pt idx="3109">
                  <c:v>92.172782708873697</c:v>
                </c:pt>
                <c:pt idx="3110">
                  <c:v>-20.530928414421908</c:v>
                </c:pt>
                <c:pt idx="3111">
                  <c:v>67.924926537139029</c:v>
                </c:pt>
                <c:pt idx="3112">
                  <c:v>-40.262558578357883</c:v>
                </c:pt>
                <c:pt idx="3113">
                  <c:v>36.177554543749046</c:v>
                </c:pt>
                <c:pt idx="3114">
                  <c:v>4.5273217432349115</c:v>
                </c:pt>
                <c:pt idx="3115">
                  <c:v>-16.608035075955904</c:v>
                </c:pt>
                <c:pt idx="3116">
                  <c:v>8.4003115250880604</c:v>
                </c:pt>
                <c:pt idx="3117">
                  <c:v>14.465517577117513</c:v>
                </c:pt>
                <c:pt idx="3118">
                  <c:v>121.42812233630836</c:v>
                </c:pt>
                <c:pt idx="3119">
                  <c:v>-1.2433634836351186</c:v>
                </c:pt>
                <c:pt idx="3120">
                  <c:v>14.055564014184524</c:v>
                </c:pt>
                <c:pt idx="3121">
                  <c:v>-145.21966974438354</c:v>
                </c:pt>
                <c:pt idx="3122">
                  <c:v>33.252101756293712</c:v>
                </c:pt>
                <c:pt idx="3123">
                  <c:v>129.95433567018546</c:v>
                </c:pt>
                <c:pt idx="3124">
                  <c:v>57.272680123530506</c:v>
                </c:pt>
                <c:pt idx="3125">
                  <c:v>-2.5658450271163407</c:v>
                </c:pt>
                <c:pt idx="3126">
                  <c:v>-98.828670423725271</c:v>
                </c:pt>
                <c:pt idx="3127">
                  <c:v>-13.415914245081575</c:v>
                </c:pt>
                <c:pt idx="3128">
                  <c:v>182.13673218660247</c:v>
                </c:pt>
                <c:pt idx="3129">
                  <c:v>-15.488281532176066</c:v>
                </c:pt>
                <c:pt idx="3130">
                  <c:v>323.97328284869104</c:v>
                </c:pt>
                <c:pt idx="3131">
                  <c:v>2.9155019821964263</c:v>
                </c:pt>
                <c:pt idx="3132">
                  <c:v>-9.6816539304494782</c:v>
                </c:pt>
                <c:pt idx="3133">
                  <c:v>0.30750154322279633</c:v>
                </c:pt>
                <c:pt idx="3134">
                  <c:v>22.163655773377048</c:v>
                </c:pt>
                <c:pt idx="3135">
                  <c:v>21.118141028315861</c:v>
                </c:pt>
                <c:pt idx="3136">
                  <c:v>29.140029908844518</c:v>
                </c:pt>
                <c:pt idx="3137">
                  <c:v>64.875946224807336</c:v>
                </c:pt>
                <c:pt idx="3138">
                  <c:v>-0.29669901475146732</c:v>
                </c:pt>
                <c:pt idx="3139">
                  <c:v>999.97183824875037</c:v>
                </c:pt>
                <c:pt idx="3140">
                  <c:v>-15.042501922601051</c:v>
                </c:pt>
                <c:pt idx="3141">
                  <c:v>-8.76847849204864</c:v>
                </c:pt>
                <c:pt idx="3142">
                  <c:v>22.654264603876683</c:v>
                </c:pt>
                <c:pt idx="3143">
                  <c:v>-65.77332931413315</c:v>
                </c:pt>
                <c:pt idx="3144">
                  <c:v>3.6901153277392411</c:v>
                </c:pt>
                <c:pt idx="3145">
                  <c:v>27.443575782759499</c:v>
                </c:pt>
                <c:pt idx="3146">
                  <c:v>-9.0616571625980011</c:v>
                </c:pt>
                <c:pt idx="3147">
                  <c:v>22.605345909431783</c:v>
                </c:pt>
                <c:pt idx="3148">
                  <c:v>-27.069473100443513</c:v>
                </c:pt>
                <c:pt idx="3149">
                  <c:v>-11.465284982047168</c:v>
                </c:pt>
                <c:pt idx="3150">
                  <c:v>17.062788106549451</c:v>
                </c:pt>
                <c:pt idx="3151">
                  <c:v>34.674791306581938</c:v>
                </c:pt>
                <c:pt idx="3152">
                  <c:v>33.389059938483129</c:v>
                </c:pt>
                <c:pt idx="3153">
                  <c:v>26.675584122783761</c:v>
                </c:pt>
                <c:pt idx="3154">
                  <c:v>46.266165217559639</c:v>
                </c:pt>
                <c:pt idx="3155">
                  <c:v>7.3965296458875303</c:v>
                </c:pt>
                <c:pt idx="3156">
                  <c:v>13.738473540749428</c:v>
                </c:pt>
                <c:pt idx="3157">
                  <c:v>-251.90045762066359</c:v>
                </c:pt>
                <c:pt idx="3158">
                  <c:v>6.286791853560918</c:v>
                </c:pt>
                <c:pt idx="3159">
                  <c:v>-1.4151296844726139E-2</c:v>
                </c:pt>
                <c:pt idx="3160">
                  <c:v>3.8924049225497854</c:v>
                </c:pt>
                <c:pt idx="3161">
                  <c:v>7.1811003715971022</c:v>
                </c:pt>
                <c:pt idx="3162">
                  <c:v>23.06751543549294</c:v>
                </c:pt>
                <c:pt idx="3163">
                  <c:v>-499.24406017666342</c:v>
                </c:pt>
                <c:pt idx="3164">
                  <c:v>-155.83581844436827</c:v>
                </c:pt>
                <c:pt idx="3165">
                  <c:v>332.45508811430739</c:v>
                </c:pt>
                <c:pt idx="3166">
                  <c:v>-14.099699319053236</c:v>
                </c:pt>
                <c:pt idx="3167">
                  <c:v>-6.3759015393004539</c:v>
                </c:pt>
                <c:pt idx="3168">
                  <c:v>19.044114008606655</c:v>
                </c:pt>
                <c:pt idx="3169">
                  <c:v>73.421295973608167</c:v>
                </c:pt>
                <c:pt idx="3170">
                  <c:v>-4.5461047930251359</c:v>
                </c:pt>
                <c:pt idx="3171">
                  <c:v>-193.35548099196549</c:v>
                </c:pt>
                <c:pt idx="3172">
                  <c:v>-68.321932433387886</c:v>
                </c:pt>
                <c:pt idx="3173">
                  <c:v>0.7898727934226325</c:v>
                </c:pt>
                <c:pt idx="3174">
                  <c:v>19.618623791705563</c:v>
                </c:pt>
                <c:pt idx="3175">
                  <c:v>0.49566082615049406</c:v>
                </c:pt>
                <c:pt idx="3176">
                  <c:v>57.588789755765198</c:v>
                </c:pt>
                <c:pt idx="3177">
                  <c:v>-0.94898629468039941</c:v>
                </c:pt>
                <c:pt idx="3178">
                  <c:v>29.172974789078573</c:v>
                </c:pt>
                <c:pt idx="3179">
                  <c:v>5.8600494341126543</c:v>
                </c:pt>
                <c:pt idx="3180">
                  <c:v>-14.873665453088693</c:v>
                </c:pt>
                <c:pt idx="3181">
                  <c:v>-14.095932304662474</c:v>
                </c:pt>
                <c:pt idx="3182">
                  <c:v>-13.1974611387029</c:v>
                </c:pt>
                <c:pt idx="3183">
                  <c:v>-61.705545509285209</c:v>
                </c:pt>
                <c:pt idx="3184">
                  <c:v>74.5941145179644</c:v>
                </c:pt>
                <c:pt idx="3185">
                  <c:v>23.36568632571446</c:v>
                </c:pt>
                <c:pt idx="3186">
                  <c:v>13.021997738818575</c:v>
                </c:pt>
                <c:pt idx="3187">
                  <c:v>19.480714746931145</c:v>
                </c:pt>
                <c:pt idx="3188">
                  <c:v>-74.15798388547698</c:v>
                </c:pt>
                <c:pt idx="3189">
                  <c:v>32.084965530009086</c:v>
                </c:pt>
                <c:pt idx="3190">
                  <c:v>-10.672904508037922</c:v>
                </c:pt>
                <c:pt idx="3191">
                  <c:v>2.7234884173153153</c:v>
                </c:pt>
                <c:pt idx="3192">
                  <c:v>-4.6539621685164079</c:v>
                </c:pt>
                <c:pt idx="3193">
                  <c:v>24.085490581965686</c:v>
                </c:pt>
                <c:pt idx="3194">
                  <c:v>-5.6902064565760408</c:v>
                </c:pt>
                <c:pt idx="3195">
                  <c:v>-2.2360837007969918</c:v>
                </c:pt>
                <c:pt idx="3196">
                  <c:v>32.655812084524541</c:v>
                </c:pt>
                <c:pt idx="3197">
                  <c:v>7.9511618348461024</c:v>
                </c:pt>
                <c:pt idx="3198">
                  <c:v>18.885652081737337</c:v>
                </c:pt>
                <c:pt idx="3199">
                  <c:v>39.002734770125357</c:v>
                </c:pt>
                <c:pt idx="3200">
                  <c:v>3.6401499604027352</c:v>
                </c:pt>
                <c:pt idx="3201">
                  <c:v>-8.9977132481389237</c:v>
                </c:pt>
                <c:pt idx="3202">
                  <c:v>-27.382286702245086</c:v>
                </c:pt>
                <c:pt idx="3203">
                  <c:v>22.726291167497052</c:v>
                </c:pt>
                <c:pt idx="3204">
                  <c:v>32.145405702734692</c:v>
                </c:pt>
                <c:pt idx="3205">
                  <c:v>12.234561292861251</c:v>
                </c:pt>
                <c:pt idx="3206">
                  <c:v>-17.225942659773015</c:v>
                </c:pt>
                <c:pt idx="3207">
                  <c:v>-18.960493999808978</c:v>
                </c:pt>
                <c:pt idx="3208">
                  <c:v>-302.36989061137518</c:v>
                </c:pt>
                <c:pt idx="3209">
                  <c:v>39.925489018222144</c:v>
                </c:pt>
                <c:pt idx="3210">
                  <c:v>-3.5324080994813922</c:v>
                </c:pt>
                <c:pt idx="3211">
                  <c:v>-200.56498895923005</c:v>
                </c:pt>
                <c:pt idx="3212">
                  <c:v>23.560229009544155</c:v>
                </c:pt>
                <c:pt idx="3213">
                  <c:v>18.819961656574371</c:v>
                </c:pt>
                <c:pt idx="3214">
                  <c:v>-27.223772340214055</c:v>
                </c:pt>
                <c:pt idx="3215">
                  <c:v>-17.738314283084048</c:v>
                </c:pt>
                <c:pt idx="3216">
                  <c:v>-53.939494613387431</c:v>
                </c:pt>
                <c:pt idx="3217">
                  <c:v>-55.933450546005986</c:v>
                </c:pt>
                <c:pt idx="3218">
                  <c:v>-4.1297931386856872</c:v>
                </c:pt>
                <c:pt idx="3219">
                  <c:v>97.90141418443622</c:v>
                </c:pt>
                <c:pt idx="3220">
                  <c:v>2.6479243930338492</c:v>
                </c:pt>
                <c:pt idx="3221">
                  <c:v>1.2979952883910237</c:v>
                </c:pt>
                <c:pt idx="3222">
                  <c:v>-19.005050440627237</c:v>
                </c:pt>
                <c:pt idx="3223">
                  <c:v>-4.0550401630699131</c:v>
                </c:pt>
                <c:pt idx="3224">
                  <c:v>10.511055808644796</c:v>
                </c:pt>
                <c:pt idx="3225">
                  <c:v>-63.699952406375097</c:v>
                </c:pt>
                <c:pt idx="3226">
                  <c:v>-18.833935041671911</c:v>
                </c:pt>
                <c:pt idx="3227">
                  <c:v>4.3107527382865962</c:v>
                </c:pt>
                <c:pt idx="3228">
                  <c:v>0</c:v>
                </c:pt>
                <c:pt idx="3229">
                  <c:v>-13.524773769125915</c:v>
                </c:pt>
                <c:pt idx="3230">
                  <c:v>-21.360065158150555</c:v>
                </c:pt>
                <c:pt idx="3231">
                  <c:v>191.33224832946021</c:v>
                </c:pt>
                <c:pt idx="3232">
                  <c:v>325.90330293631911</c:v>
                </c:pt>
                <c:pt idx="3233">
                  <c:v>57.385625924045208</c:v>
                </c:pt>
                <c:pt idx="3234">
                  <c:v>-6.8075910053560937</c:v>
                </c:pt>
                <c:pt idx="3235">
                  <c:v>-82.546231074765402</c:v>
                </c:pt>
                <c:pt idx="3236">
                  <c:v>-10.631732305521512</c:v>
                </c:pt>
                <c:pt idx="3237">
                  <c:v>-29.642110396028094</c:v>
                </c:pt>
                <c:pt idx="3238">
                  <c:v>112.53984641629488</c:v>
                </c:pt>
                <c:pt idx="3239">
                  <c:v>24.380524954838652</c:v>
                </c:pt>
                <c:pt idx="3240">
                  <c:v>-0.57229069146311362</c:v>
                </c:pt>
                <c:pt idx="3241">
                  <c:v>-7.5727650464461513</c:v>
                </c:pt>
                <c:pt idx="3242">
                  <c:v>36.373685362115154</c:v>
                </c:pt>
                <c:pt idx="3243">
                  <c:v>-18.782291640775295</c:v>
                </c:pt>
                <c:pt idx="3244">
                  <c:v>56.560151619419891</c:v>
                </c:pt>
                <c:pt idx="3245">
                  <c:v>-9.3499723633044637E-2</c:v>
                </c:pt>
                <c:pt idx="3246">
                  <c:v>27.614462545388978</c:v>
                </c:pt>
                <c:pt idx="3247">
                  <c:v>9.2707634381221897</c:v>
                </c:pt>
                <c:pt idx="3248">
                  <c:v>-11.961701545761448</c:v>
                </c:pt>
                <c:pt idx="3249">
                  <c:v>47.846900407509381</c:v>
                </c:pt>
                <c:pt idx="3250">
                  <c:v>46.710656329577922</c:v>
                </c:pt>
                <c:pt idx="3251">
                  <c:v>100.00530450918606</c:v>
                </c:pt>
                <c:pt idx="3252">
                  <c:v>-15.061371657455153</c:v>
                </c:pt>
                <c:pt idx="3253">
                  <c:v>-50.063620218920342</c:v>
                </c:pt>
                <c:pt idx="3254">
                  <c:v>43.144016024556926</c:v>
                </c:pt>
                <c:pt idx="3255">
                  <c:v>-363.90158492055872</c:v>
                </c:pt>
                <c:pt idx="3256">
                  <c:v>-14.303884041138458</c:v>
                </c:pt>
                <c:pt idx="3257">
                  <c:v>-29.768355513635495</c:v>
                </c:pt>
                <c:pt idx="3258">
                  <c:v>-184.9544577463796</c:v>
                </c:pt>
                <c:pt idx="3259">
                  <c:v>-30.234942287612174</c:v>
                </c:pt>
                <c:pt idx="3260">
                  <c:v>23.204479928837628</c:v>
                </c:pt>
                <c:pt idx="3261">
                  <c:v>-49.282276116627109</c:v>
                </c:pt>
                <c:pt idx="3262">
                  <c:v>-433.81634515524343</c:v>
                </c:pt>
                <c:pt idx="3263">
                  <c:v>21.383315653093216</c:v>
                </c:pt>
                <c:pt idx="3264">
                  <c:v>-11.782181755904382</c:v>
                </c:pt>
                <c:pt idx="3265">
                  <c:v>-22.269908676011401</c:v>
                </c:pt>
                <c:pt idx="3266">
                  <c:v>-5.0263499630311834</c:v>
                </c:pt>
                <c:pt idx="3267">
                  <c:v>-10.066994937984932</c:v>
                </c:pt>
                <c:pt idx="3268">
                  <c:v>144.26481916647964</c:v>
                </c:pt>
                <c:pt idx="3269">
                  <c:v>-18.580793409417094</c:v>
                </c:pt>
                <c:pt idx="3270">
                  <c:v>32.613912494305104</c:v>
                </c:pt>
                <c:pt idx="3271">
                  <c:v>-14.812627301921456</c:v>
                </c:pt>
                <c:pt idx="3272">
                  <c:v>18.709145789812229</c:v>
                </c:pt>
                <c:pt idx="3273">
                  <c:v>-61.305215567064721</c:v>
                </c:pt>
                <c:pt idx="3274">
                  <c:v>-1.510131242799531</c:v>
                </c:pt>
                <c:pt idx="3275">
                  <c:v>48.087472184928039</c:v>
                </c:pt>
                <c:pt idx="3276">
                  <c:v>-71.883112263396555</c:v>
                </c:pt>
                <c:pt idx="3277">
                  <c:v>-10.305292379609378</c:v>
                </c:pt>
                <c:pt idx="3278">
                  <c:v>-6.9372661886336955</c:v>
                </c:pt>
                <c:pt idx="3279">
                  <c:v>-6.9372661886336955</c:v>
                </c:pt>
                <c:pt idx="3280">
                  <c:v>98.474474933788684</c:v>
                </c:pt>
                <c:pt idx="3281">
                  <c:v>35.014312113541067</c:v>
                </c:pt>
                <c:pt idx="3282">
                  <c:v>-4.0415876005563423</c:v>
                </c:pt>
                <c:pt idx="3283">
                  <c:v>-4.5954521354704863</c:v>
                </c:pt>
                <c:pt idx="3284">
                  <c:v>-46.962565881494179</c:v>
                </c:pt>
                <c:pt idx="3285">
                  <c:v>43.908075042262887</c:v>
                </c:pt>
                <c:pt idx="3286">
                  <c:v>3.194741316379786</c:v>
                </c:pt>
                <c:pt idx="3287">
                  <c:v>-36.598297841940806</c:v>
                </c:pt>
                <c:pt idx="3288">
                  <c:v>-10.781587800618732</c:v>
                </c:pt>
              </c:numCache>
            </c:numRef>
          </c:xVal>
          <c:yVal>
            <c:numRef>
              <c:f>data!$J$2:$J$3290</c:f>
              <c:numCache>
                <c:formatCode>General</c:formatCode>
                <c:ptCount val="3289"/>
                <c:pt idx="0">
                  <c:v>-65.078093740652434</c:v>
                </c:pt>
                <c:pt idx="1">
                  <c:v>-1.295662068655365</c:v>
                </c:pt>
                <c:pt idx="2">
                  <c:v>11.37969013307122</c:v>
                </c:pt>
                <c:pt idx="3">
                  <c:v>-7.5410902550339856</c:v>
                </c:pt>
                <c:pt idx="4">
                  <c:v>-15.742462564272342</c:v>
                </c:pt>
                <c:pt idx="5">
                  <c:v>-8.9598163170559975</c:v>
                </c:pt>
                <c:pt idx="6">
                  <c:v>125.33200652021681</c:v>
                </c:pt>
                <c:pt idx="7">
                  <c:v>-0.70259839879204511</c:v>
                </c:pt>
                <c:pt idx="8">
                  <c:v>67.853668082760933</c:v>
                </c:pt>
                <c:pt idx="9">
                  <c:v>-18.292255920508598</c:v>
                </c:pt>
                <c:pt idx="10">
                  <c:v>8.2789485440679496</c:v>
                </c:pt>
                <c:pt idx="11">
                  <c:v>-43.392566987748573</c:v>
                </c:pt>
                <c:pt idx="12">
                  <c:v>-125.96128631082431</c:v>
                </c:pt>
                <c:pt idx="13">
                  <c:v>-14.288805422427975</c:v>
                </c:pt>
                <c:pt idx="14">
                  <c:v>6.4012822756773726</c:v>
                </c:pt>
                <c:pt idx="15">
                  <c:v>-63.140625450261012</c:v>
                </c:pt>
                <c:pt idx="16">
                  <c:v>-343.04964185309495</c:v>
                </c:pt>
                <c:pt idx="17">
                  <c:v>-88.544778292360647</c:v>
                </c:pt>
                <c:pt idx="18">
                  <c:v>-13.668725158103461</c:v>
                </c:pt>
                <c:pt idx="19">
                  <c:v>-41.424423223110566</c:v>
                </c:pt>
                <c:pt idx="20">
                  <c:v>-308.45961713738444</c:v>
                </c:pt>
                <c:pt idx="21">
                  <c:v>-32.624221680627294</c:v>
                </c:pt>
                <c:pt idx="22">
                  <c:v>-44.70281699797026</c:v>
                </c:pt>
                <c:pt idx="23">
                  <c:v>16.21554561512319</c:v>
                </c:pt>
                <c:pt idx="24">
                  <c:v>-16.474025923680166</c:v>
                </c:pt>
                <c:pt idx="25">
                  <c:v>-16.949733302745752</c:v>
                </c:pt>
                <c:pt idx="26">
                  <c:v>-17.42982812407265</c:v>
                </c:pt>
                <c:pt idx="27">
                  <c:v>-71.483858058127325</c:v>
                </c:pt>
                <c:pt idx="28">
                  <c:v>4.6055467532384533</c:v>
                </c:pt>
                <c:pt idx="29">
                  <c:v>-145.54220102128701</c:v>
                </c:pt>
                <c:pt idx="30">
                  <c:v>-21.872146153054672</c:v>
                </c:pt>
                <c:pt idx="31">
                  <c:v>53.422436336647813</c:v>
                </c:pt>
                <c:pt idx="32">
                  <c:v>-9.8394245769256425</c:v>
                </c:pt>
                <c:pt idx="33">
                  <c:v>-19.421425445359542</c:v>
                </c:pt>
                <c:pt idx="34">
                  <c:v>-40.45863659987748</c:v>
                </c:pt>
                <c:pt idx="35">
                  <c:v>-0.88858232255852543</c:v>
                </c:pt>
                <c:pt idx="36">
                  <c:v>3.4328602209992725</c:v>
                </c:pt>
                <c:pt idx="37">
                  <c:v>17.644787240827394</c:v>
                </c:pt>
                <c:pt idx="38">
                  <c:v>8.7996255369307708</c:v>
                </c:pt>
                <c:pt idx="39">
                  <c:v>-39.754558231881973</c:v>
                </c:pt>
                <c:pt idx="40">
                  <c:v>-21.18982317789051</c:v>
                </c:pt>
                <c:pt idx="41">
                  <c:v>21.446653706050277</c:v>
                </c:pt>
                <c:pt idx="42">
                  <c:v>-21.955911490607264</c:v>
                </c:pt>
                <c:pt idx="43">
                  <c:v>-28.914824059083621</c:v>
                </c:pt>
                <c:pt idx="44">
                  <c:v>39.938283238259082</c:v>
                </c:pt>
                <c:pt idx="45">
                  <c:v>9.0704519841192148</c:v>
                </c:pt>
                <c:pt idx="46">
                  <c:v>-21.015223826084672</c:v>
                </c:pt>
                <c:pt idx="47">
                  <c:v>-482.0212630538569</c:v>
                </c:pt>
                <c:pt idx="48">
                  <c:v>-50.82737002176323</c:v>
                </c:pt>
                <c:pt idx="49">
                  <c:v>-4.135198717772111</c:v>
                </c:pt>
                <c:pt idx="50">
                  <c:v>-18.66598459845541</c:v>
                </c:pt>
                <c:pt idx="51">
                  <c:v>25.616076404724737</c:v>
                </c:pt>
                <c:pt idx="52">
                  <c:v>21.604601934924595</c:v>
                </c:pt>
                <c:pt idx="53">
                  <c:v>21.601864030862227</c:v>
                </c:pt>
                <c:pt idx="54">
                  <c:v>-18.770885388982606</c:v>
                </c:pt>
                <c:pt idx="55">
                  <c:v>-83.191432694172988</c:v>
                </c:pt>
                <c:pt idx="56">
                  <c:v>13.260235856661168</c:v>
                </c:pt>
                <c:pt idx="57">
                  <c:v>18.47447181957812</c:v>
                </c:pt>
                <c:pt idx="58">
                  <c:v>-14.043109250632799</c:v>
                </c:pt>
                <c:pt idx="59">
                  <c:v>-33.838087603184157</c:v>
                </c:pt>
                <c:pt idx="60">
                  <c:v>-38.796291880279149</c:v>
                </c:pt>
                <c:pt idx="61">
                  <c:v>-33.266450502560843</c:v>
                </c:pt>
                <c:pt idx="62">
                  <c:v>-140.9153496121026</c:v>
                </c:pt>
                <c:pt idx="63">
                  <c:v>10.115661437417062</c:v>
                </c:pt>
                <c:pt idx="64">
                  <c:v>-12.228018385323944</c:v>
                </c:pt>
                <c:pt idx="65">
                  <c:v>-15.473219329570599</c:v>
                </c:pt>
                <c:pt idx="66">
                  <c:v>-16.38404889214377</c:v>
                </c:pt>
                <c:pt idx="67">
                  <c:v>-5.8471737500211161</c:v>
                </c:pt>
                <c:pt idx="68">
                  <c:v>-63.977748716203635</c:v>
                </c:pt>
                <c:pt idx="69">
                  <c:v>-5.8527403808091334</c:v>
                </c:pt>
                <c:pt idx="70">
                  <c:v>30.446846820336805</c:v>
                </c:pt>
                <c:pt idx="71">
                  <c:v>-23.13252904409169</c:v>
                </c:pt>
                <c:pt idx="72">
                  <c:v>-34.086301873664794</c:v>
                </c:pt>
                <c:pt idx="73">
                  <c:v>11.84385409998634</c:v>
                </c:pt>
                <c:pt idx="74">
                  <c:v>185.41260477200157</c:v>
                </c:pt>
                <c:pt idx="75">
                  <c:v>-10.104083340635121</c:v>
                </c:pt>
                <c:pt idx="76">
                  <c:v>17.017698941118159</c:v>
                </c:pt>
                <c:pt idx="77">
                  <c:v>-15.07093826847497</c:v>
                </c:pt>
                <c:pt idx="78">
                  <c:v>15.349002928202715</c:v>
                </c:pt>
                <c:pt idx="79">
                  <c:v>-38.916713180922571</c:v>
                </c:pt>
                <c:pt idx="80">
                  <c:v>74.938940614822158</c:v>
                </c:pt>
                <c:pt idx="81">
                  <c:v>-9.3904193552320638</c:v>
                </c:pt>
                <c:pt idx="82">
                  <c:v>-19.937341720822477</c:v>
                </c:pt>
                <c:pt idx="83">
                  <c:v>15.531562959291712</c:v>
                </c:pt>
                <c:pt idx="84">
                  <c:v>-45.096195851156708</c:v>
                </c:pt>
                <c:pt idx="85">
                  <c:v>-41.966389212537841</c:v>
                </c:pt>
                <c:pt idx="86">
                  <c:v>-14.336706841509089</c:v>
                </c:pt>
                <c:pt idx="87">
                  <c:v>-25.81381624213472</c:v>
                </c:pt>
                <c:pt idx="88">
                  <c:v>-0.42134477088496936</c:v>
                </c:pt>
                <c:pt idx="89">
                  <c:v>-4.963797143647529</c:v>
                </c:pt>
                <c:pt idx="90">
                  <c:v>-36.794432024177809</c:v>
                </c:pt>
                <c:pt idx="91">
                  <c:v>-12.949213049802079</c:v>
                </c:pt>
                <c:pt idx="92">
                  <c:v>-44.147533759069354</c:v>
                </c:pt>
                <c:pt idx="93">
                  <c:v>-44.147533759069354</c:v>
                </c:pt>
                <c:pt idx="94">
                  <c:v>-12.536107502833213</c:v>
                </c:pt>
                <c:pt idx="95">
                  <c:v>22.488006924333671</c:v>
                </c:pt>
                <c:pt idx="96">
                  <c:v>152.99785262675789</c:v>
                </c:pt>
                <c:pt idx="97">
                  <c:v>-0.38748368117042603</c:v>
                </c:pt>
                <c:pt idx="98">
                  <c:v>115.26909823553571</c:v>
                </c:pt>
                <c:pt idx="99">
                  <c:v>-112.25155006925947</c:v>
                </c:pt>
                <c:pt idx="100">
                  <c:v>-248.8951548548188</c:v>
                </c:pt>
                <c:pt idx="101">
                  <c:v>-11.364504434605895</c:v>
                </c:pt>
                <c:pt idx="102">
                  <c:v>-122.5967152018856</c:v>
                </c:pt>
                <c:pt idx="103">
                  <c:v>-9.4648275708096907</c:v>
                </c:pt>
                <c:pt idx="104">
                  <c:v>-40.916280583067902</c:v>
                </c:pt>
                <c:pt idx="105">
                  <c:v>-23.845865750877529</c:v>
                </c:pt>
                <c:pt idx="106">
                  <c:v>-1.9534330891744562</c:v>
                </c:pt>
                <c:pt idx="107">
                  <c:v>-1.0482366795847526</c:v>
                </c:pt>
                <c:pt idx="108">
                  <c:v>-5.1908165013034733</c:v>
                </c:pt>
                <c:pt idx="109">
                  <c:v>-85.297380597198369</c:v>
                </c:pt>
                <c:pt idx="110">
                  <c:v>-8.7607574103689565</c:v>
                </c:pt>
                <c:pt idx="111">
                  <c:v>17.800398801303121</c:v>
                </c:pt>
                <c:pt idx="112">
                  <c:v>-58.054195161579926</c:v>
                </c:pt>
                <c:pt idx="113">
                  <c:v>-60.1866179312605</c:v>
                </c:pt>
                <c:pt idx="114">
                  <c:v>-51.264719217512848</c:v>
                </c:pt>
                <c:pt idx="115">
                  <c:v>-51.264719217512848</c:v>
                </c:pt>
                <c:pt idx="116">
                  <c:v>-667.3601870016339</c:v>
                </c:pt>
                <c:pt idx="117">
                  <c:v>26.357796395952533</c:v>
                </c:pt>
                <c:pt idx="118">
                  <c:v>-18.191651694753435</c:v>
                </c:pt>
                <c:pt idx="119">
                  <c:v>-23.905121870064111</c:v>
                </c:pt>
                <c:pt idx="120">
                  <c:v>33.61072064047724</c:v>
                </c:pt>
                <c:pt idx="121">
                  <c:v>-28.259233923730207</c:v>
                </c:pt>
                <c:pt idx="122">
                  <c:v>31.266546506439749</c:v>
                </c:pt>
                <c:pt idx="123">
                  <c:v>-32.782871859613401</c:v>
                </c:pt>
                <c:pt idx="124">
                  <c:v>-32.778506282345575</c:v>
                </c:pt>
                <c:pt idx="125">
                  <c:v>-0.81941163309315779</c:v>
                </c:pt>
                <c:pt idx="126">
                  <c:v>40.435884662577372</c:v>
                </c:pt>
                <c:pt idx="127">
                  <c:v>-8.4146622734350203</c:v>
                </c:pt>
                <c:pt idx="128">
                  <c:v>-17.659106105306776</c:v>
                </c:pt>
                <c:pt idx="129">
                  <c:v>64.564272101253195</c:v>
                </c:pt>
                <c:pt idx="130">
                  <c:v>21.640412858880421</c:v>
                </c:pt>
                <c:pt idx="131">
                  <c:v>-15.826557289945692</c:v>
                </c:pt>
                <c:pt idx="132">
                  <c:v>-72.056711512088683</c:v>
                </c:pt>
                <c:pt idx="133">
                  <c:v>5.0311732804631992</c:v>
                </c:pt>
                <c:pt idx="134">
                  <c:v>-7.4150194029222227</c:v>
                </c:pt>
                <c:pt idx="135">
                  <c:v>59.900907106736703</c:v>
                </c:pt>
                <c:pt idx="136">
                  <c:v>-7.6759130799398925</c:v>
                </c:pt>
                <c:pt idx="137">
                  <c:v>-112.06590428495454</c:v>
                </c:pt>
                <c:pt idx="138">
                  <c:v>-34.303432117377454</c:v>
                </c:pt>
                <c:pt idx="139">
                  <c:v>-18.418718842241876</c:v>
                </c:pt>
                <c:pt idx="140">
                  <c:v>-68.007573011893314</c:v>
                </c:pt>
                <c:pt idx="141">
                  <c:v>-23.17213896327873</c:v>
                </c:pt>
                <c:pt idx="142">
                  <c:v>-23.165580516809243</c:v>
                </c:pt>
                <c:pt idx="143">
                  <c:v>-10.833648959453635</c:v>
                </c:pt>
                <c:pt idx="144">
                  <c:v>-22.150122284716169</c:v>
                </c:pt>
                <c:pt idx="145">
                  <c:v>12.868607261025035</c:v>
                </c:pt>
                <c:pt idx="146">
                  <c:v>-40.504944311409922</c:v>
                </c:pt>
                <c:pt idx="147">
                  <c:v>10.603083279220606</c:v>
                </c:pt>
                <c:pt idx="148">
                  <c:v>-45.918659122164051</c:v>
                </c:pt>
                <c:pt idx="149">
                  <c:v>-41.356397452867796</c:v>
                </c:pt>
                <c:pt idx="150">
                  <c:v>67.582143162990093</c:v>
                </c:pt>
                <c:pt idx="151">
                  <c:v>-20.640649182975469</c:v>
                </c:pt>
                <c:pt idx="152">
                  <c:v>-23.043269345463756</c:v>
                </c:pt>
                <c:pt idx="153">
                  <c:v>-65.38194315351609</c:v>
                </c:pt>
                <c:pt idx="154">
                  <c:v>-8.7906885285472391</c:v>
                </c:pt>
                <c:pt idx="155">
                  <c:v>-12.42570861912856</c:v>
                </c:pt>
                <c:pt idx="156">
                  <c:v>-29.438118774713885</c:v>
                </c:pt>
                <c:pt idx="157">
                  <c:v>5.9209425891344578</c:v>
                </c:pt>
                <c:pt idx="158">
                  <c:v>-12.582683961060619</c:v>
                </c:pt>
                <c:pt idx="159">
                  <c:v>-0.88283778290636372</c:v>
                </c:pt>
                <c:pt idx="160">
                  <c:v>-22.85686877894155</c:v>
                </c:pt>
                <c:pt idx="161">
                  <c:v>79.008688542026022</c:v>
                </c:pt>
                <c:pt idx="162">
                  <c:v>-53.801532699380381</c:v>
                </c:pt>
                <c:pt idx="163">
                  <c:v>-12.854358116602279</c:v>
                </c:pt>
                <c:pt idx="164">
                  <c:v>-37.434347410463097</c:v>
                </c:pt>
                <c:pt idx="165">
                  <c:v>-23.719913134873991</c:v>
                </c:pt>
                <c:pt idx="166">
                  <c:v>-7.5135365738455153</c:v>
                </c:pt>
                <c:pt idx="167">
                  <c:v>-34.214104130076166</c:v>
                </c:pt>
                <c:pt idx="168">
                  <c:v>53.214055127292504</c:v>
                </c:pt>
                <c:pt idx="169">
                  <c:v>2.7509267846649443</c:v>
                </c:pt>
                <c:pt idx="170">
                  <c:v>49.224599546013181</c:v>
                </c:pt>
                <c:pt idx="171">
                  <c:v>0</c:v>
                </c:pt>
                <c:pt idx="172">
                  <c:v>-13.568254982033034</c:v>
                </c:pt>
                <c:pt idx="173">
                  <c:v>1.6247345475262682</c:v>
                </c:pt>
                <c:pt idx="174">
                  <c:v>-29.362348777201301</c:v>
                </c:pt>
                <c:pt idx="175">
                  <c:v>-32.935864623796654</c:v>
                </c:pt>
                <c:pt idx="176">
                  <c:v>28.451501213623768</c:v>
                </c:pt>
                <c:pt idx="177">
                  <c:v>-2.0781182842835024</c:v>
                </c:pt>
                <c:pt idx="178">
                  <c:v>138.23385084740215</c:v>
                </c:pt>
                <c:pt idx="179">
                  <c:v>-17.262617400033751</c:v>
                </c:pt>
                <c:pt idx="180">
                  <c:v>8.6201200487348011</c:v>
                </c:pt>
                <c:pt idx="181">
                  <c:v>-4.2289853520234901</c:v>
                </c:pt>
                <c:pt idx="182">
                  <c:v>71.515414715844216</c:v>
                </c:pt>
                <c:pt idx="183">
                  <c:v>30.753896438436872</c:v>
                </c:pt>
                <c:pt idx="184">
                  <c:v>-8.4321672135042309</c:v>
                </c:pt>
                <c:pt idx="185">
                  <c:v>-15.405911121110355</c:v>
                </c:pt>
                <c:pt idx="186">
                  <c:v>-25.079084459556157</c:v>
                </c:pt>
                <c:pt idx="187">
                  <c:v>30.743035159236783</c:v>
                </c:pt>
                <c:pt idx="188">
                  <c:v>28.329497889769257</c:v>
                </c:pt>
                <c:pt idx="189">
                  <c:v>-2.9987686960977973</c:v>
                </c:pt>
                <c:pt idx="190">
                  <c:v>-17.401635377014752</c:v>
                </c:pt>
                <c:pt idx="191">
                  <c:v>5.3488838378321768</c:v>
                </c:pt>
                <c:pt idx="192">
                  <c:v>5.3488838378321768</c:v>
                </c:pt>
                <c:pt idx="193">
                  <c:v>-11.455977286043595</c:v>
                </c:pt>
                <c:pt idx="194">
                  <c:v>-8.2476897765968502</c:v>
                </c:pt>
                <c:pt idx="195">
                  <c:v>-3.6263707119590052</c:v>
                </c:pt>
                <c:pt idx="196">
                  <c:v>-5.9019102101335346</c:v>
                </c:pt>
                <c:pt idx="197">
                  <c:v>171.44397604791249</c:v>
                </c:pt>
                <c:pt idx="198">
                  <c:v>-20.523067631445763</c:v>
                </c:pt>
                <c:pt idx="199">
                  <c:v>-45.549465634178475</c:v>
                </c:pt>
                <c:pt idx="200">
                  <c:v>-15.73832107373736</c:v>
                </c:pt>
                <c:pt idx="201">
                  <c:v>-0.41328776104920567</c:v>
                </c:pt>
                <c:pt idx="202">
                  <c:v>-19.686888385054878</c:v>
                </c:pt>
                <c:pt idx="203">
                  <c:v>0.2101609551784778</c:v>
                </c:pt>
                <c:pt idx="204">
                  <c:v>11.68996172338551</c:v>
                </c:pt>
                <c:pt idx="205">
                  <c:v>38.133985229645106</c:v>
                </c:pt>
                <c:pt idx="206">
                  <c:v>36.870896206518331</c:v>
                </c:pt>
                <c:pt idx="207">
                  <c:v>-8.663964367133639</c:v>
                </c:pt>
                <c:pt idx="208">
                  <c:v>-21.949333432191608</c:v>
                </c:pt>
                <c:pt idx="209">
                  <c:v>-23.397618577063028</c:v>
                </c:pt>
                <c:pt idx="210">
                  <c:v>-5.0749571480749616</c:v>
                </c:pt>
                <c:pt idx="211">
                  <c:v>42.795998589794763</c:v>
                </c:pt>
                <c:pt idx="212">
                  <c:v>-7.2990226467805517</c:v>
                </c:pt>
                <c:pt idx="213">
                  <c:v>2.2109046585843082</c:v>
                </c:pt>
                <c:pt idx="214">
                  <c:v>-41.250921525574711</c:v>
                </c:pt>
                <c:pt idx="215">
                  <c:v>-6.0399599805006119</c:v>
                </c:pt>
                <c:pt idx="216">
                  <c:v>-15.404928938505234</c:v>
                </c:pt>
                <c:pt idx="217">
                  <c:v>-15.404928938505234</c:v>
                </c:pt>
                <c:pt idx="218">
                  <c:v>-78.926730981683548</c:v>
                </c:pt>
                <c:pt idx="219">
                  <c:v>-5.2836211468150296</c:v>
                </c:pt>
                <c:pt idx="220">
                  <c:v>83.576588712303291</c:v>
                </c:pt>
                <c:pt idx="221">
                  <c:v>-14.901261325302913</c:v>
                </c:pt>
                <c:pt idx="222">
                  <c:v>26.437843292508038</c:v>
                </c:pt>
                <c:pt idx="223">
                  <c:v>15.041536741788779</c:v>
                </c:pt>
                <c:pt idx="224">
                  <c:v>-13.159509494557598</c:v>
                </c:pt>
                <c:pt idx="225">
                  <c:v>15.553874414663481</c:v>
                </c:pt>
                <c:pt idx="226">
                  <c:v>43.347001202759202</c:v>
                </c:pt>
                <c:pt idx="227">
                  <c:v>3.4232923950746614</c:v>
                </c:pt>
                <c:pt idx="228">
                  <c:v>39.909478444176465</c:v>
                </c:pt>
                <c:pt idx="229">
                  <c:v>7.3763905984735807</c:v>
                </c:pt>
                <c:pt idx="230">
                  <c:v>-10.503817178821668</c:v>
                </c:pt>
                <c:pt idx="231">
                  <c:v>36.48807939387607</c:v>
                </c:pt>
                <c:pt idx="232">
                  <c:v>51.809267674955201</c:v>
                </c:pt>
                <c:pt idx="233">
                  <c:v>15.844142881718424</c:v>
                </c:pt>
                <c:pt idx="234">
                  <c:v>8.6699349279744702</c:v>
                </c:pt>
                <c:pt idx="235">
                  <c:v>41.882426658154387</c:v>
                </c:pt>
                <c:pt idx="236">
                  <c:v>-68.826692582845808</c:v>
                </c:pt>
                <c:pt idx="237">
                  <c:v>-68.826692582845808</c:v>
                </c:pt>
                <c:pt idx="238">
                  <c:v>-29.608721604826812</c:v>
                </c:pt>
                <c:pt idx="239">
                  <c:v>48.60876930545794</c:v>
                </c:pt>
                <c:pt idx="240">
                  <c:v>-16.710841981579328</c:v>
                </c:pt>
                <c:pt idx="241">
                  <c:v>-16.707718455916687</c:v>
                </c:pt>
                <c:pt idx="242">
                  <c:v>-13.63868863644881</c:v>
                </c:pt>
                <c:pt idx="243">
                  <c:v>-6.9873343481674439</c:v>
                </c:pt>
                <c:pt idx="244">
                  <c:v>-41.670368177379245</c:v>
                </c:pt>
                <c:pt idx="245">
                  <c:v>-12.297356990032833</c:v>
                </c:pt>
                <c:pt idx="246">
                  <c:v>-23.627904912934365</c:v>
                </c:pt>
                <c:pt idx="247">
                  <c:v>-23.627904912934365</c:v>
                </c:pt>
                <c:pt idx="248">
                  <c:v>-9.7179247909499811</c:v>
                </c:pt>
                <c:pt idx="249">
                  <c:v>9.7542370807375498</c:v>
                </c:pt>
                <c:pt idx="250">
                  <c:v>-73.892521994527868</c:v>
                </c:pt>
                <c:pt idx="251">
                  <c:v>-13.079880572978897</c:v>
                </c:pt>
                <c:pt idx="252">
                  <c:v>-4.2857332903067809</c:v>
                </c:pt>
                <c:pt idx="253">
                  <c:v>-14.730445583075806</c:v>
                </c:pt>
                <c:pt idx="254">
                  <c:v>-5.0327112222561974</c:v>
                </c:pt>
                <c:pt idx="255">
                  <c:v>11.237197822974352</c:v>
                </c:pt>
                <c:pt idx="256">
                  <c:v>-20.814066855440153</c:v>
                </c:pt>
                <c:pt idx="257">
                  <c:v>-2.8111706820767943</c:v>
                </c:pt>
                <c:pt idx="258">
                  <c:v>-6.7484219850586848</c:v>
                </c:pt>
                <c:pt idx="259">
                  <c:v>52.674418679782711</c:v>
                </c:pt>
                <c:pt idx="260">
                  <c:v>-9.9684247683063898</c:v>
                </c:pt>
                <c:pt idx="261">
                  <c:v>-6.5394487386328723</c:v>
                </c:pt>
                <c:pt idx="262">
                  <c:v>-7.4957398372646233</c:v>
                </c:pt>
                <c:pt idx="263">
                  <c:v>5.9911898456423502</c:v>
                </c:pt>
                <c:pt idx="264">
                  <c:v>-118.23772300765795</c:v>
                </c:pt>
                <c:pt idx="265">
                  <c:v>5.8584397646883222</c:v>
                </c:pt>
                <c:pt idx="266">
                  <c:v>-10.395299920996445</c:v>
                </c:pt>
                <c:pt idx="267">
                  <c:v>13.491944960110226</c:v>
                </c:pt>
                <c:pt idx="268">
                  <c:v>3.5333007738987017</c:v>
                </c:pt>
                <c:pt idx="269">
                  <c:v>2.0156888807907678</c:v>
                </c:pt>
                <c:pt idx="270">
                  <c:v>10.009971269902813</c:v>
                </c:pt>
                <c:pt idx="271">
                  <c:v>33.810943799160754</c:v>
                </c:pt>
                <c:pt idx="272">
                  <c:v>-8.5152515774604272</c:v>
                </c:pt>
                <c:pt idx="273">
                  <c:v>51.723846009933332</c:v>
                </c:pt>
                <c:pt idx="274">
                  <c:v>-12.334425754403675</c:v>
                </c:pt>
                <c:pt idx="275">
                  <c:v>-4.5670148967965636</c:v>
                </c:pt>
                <c:pt idx="276">
                  <c:v>4.9434106058004241</c:v>
                </c:pt>
                <c:pt idx="277">
                  <c:v>13.832909065970091</c:v>
                </c:pt>
                <c:pt idx="278">
                  <c:v>-13.852127424872496</c:v>
                </c:pt>
                <c:pt idx="279">
                  <c:v>-1.4364505213429903</c:v>
                </c:pt>
                <c:pt idx="280">
                  <c:v>-100.4634013457289</c:v>
                </c:pt>
                <c:pt idx="281">
                  <c:v>-27.676383471002978</c:v>
                </c:pt>
                <c:pt idx="282">
                  <c:v>-6.930037003642413</c:v>
                </c:pt>
                <c:pt idx="283">
                  <c:v>-14.182633998051941</c:v>
                </c:pt>
                <c:pt idx="284">
                  <c:v>-14.1735264986548</c:v>
                </c:pt>
                <c:pt idx="285">
                  <c:v>13.811532384166316</c:v>
                </c:pt>
                <c:pt idx="286">
                  <c:v>-19.453098094919536</c:v>
                </c:pt>
                <c:pt idx="287">
                  <c:v>20.508130009734916</c:v>
                </c:pt>
                <c:pt idx="288">
                  <c:v>533.82314293633215</c:v>
                </c:pt>
                <c:pt idx="289">
                  <c:v>33.8276534160862</c:v>
                </c:pt>
                <c:pt idx="290">
                  <c:v>-126.89260161248995</c:v>
                </c:pt>
                <c:pt idx="291">
                  <c:v>1.5116239732869272</c:v>
                </c:pt>
                <c:pt idx="292">
                  <c:v>-120.35631651752563</c:v>
                </c:pt>
                <c:pt idx="293">
                  <c:v>-4.1183822650685729</c:v>
                </c:pt>
                <c:pt idx="294">
                  <c:v>30.826097815557663</c:v>
                </c:pt>
                <c:pt idx="295">
                  <c:v>-2.9139829464929701</c:v>
                </c:pt>
                <c:pt idx="296">
                  <c:v>22.13874293558413</c:v>
                </c:pt>
                <c:pt idx="297">
                  <c:v>-1.3596943013365339</c:v>
                </c:pt>
                <c:pt idx="298">
                  <c:v>26.697759029524839</c:v>
                </c:pt>
                <c:pt idx="299">
                  <c:v>0</c:v>
                </c:pt>
                <c:pt idx="300">
                  <c:v>-2.8052478380732992</c:v>
                </c:pt>
                <c:pt idx="301">
                  <c:v>12.33200528614304</c:v>
                </c:pt>
                <c:pt idx="302">
                  <c:v>-7.8601588784609095</c:v>
                </c:pt>
                <c:pt idx="303">
                  <c:v>-4.3284663855215291</c:v>
                </c:pt>
                <c:pt idx="304">
                  <c:v>93.49462204122527</c:v>
                </c:pt>
                <c:pt idx="305">
                  <c:v>4.3820004161200465</c:v>
                </c:pt>
                <c:pt idx="306">
                  <c:v>-15.049120132935663</c:v>
                </c:pt>
                <c:pt idx="307">
                  <c:v>69.686195497447173</c:v>
                </c:pt>
                <c:pt idx="308">
                  <c:v>-8.071325711935522</c:v>
                </c:pt>
                <c:pt idx="309">
                  <c:v>10.752095745888079</c:v>
                </c:pt>
                <c:pt idx="310">
                  <c:v>-6.0485250143531424</c:v>
                </c:pt>
                <c:pt idx="311">
                  <c:v>76.11753890253452</c:v>
                </c:pt>
                <c:pt idx="312">
                  <c:v>-6.3982440782697658</c:v>
                </c:pt>
                <c:pt idx="313">
                  <c:v>-7.2864100755099566</c:v>
                </c:pt>
                <c:pt idx="314">
                  <c:v>27.167152421449369</c:v>
                </c:pt>
                <c:pt idx="315">
                  <c:v>-47.386524429476772</c:v>
                </c:pt>
                <c:pt idx="316">
                  <c:v>23.845216813505221</c:v>
                </c:pt>
                <c:pt idx="317">
                  <c:v>-15.52435750600093</c:v>
                </c:pt>
                <c:pt idx="318">
                  <c:v>12.852699459755167</c:v>
                </c:pt>
                <c:pt idx="319">
                  <c:v>45.042008976536948</c:v>
                </c:pt>
                <c:pt idx="320">
                  <c:v>741.21371782294318</c:v>
                </c:pt>
                <c:pt idx="321">
                  <c:v>-3.3112628711406864</c:v>
                </c:pt>
                <c:pt idx="322">
                  <c:v>-15.407098248994396</c:v>
                </c:pt>
                <c:pt idx="323">
                  <c:v>1.4685048335099915</c:v>
                </c:pt>
                <c:pt idx="324">
                  <c:v>-14.216774034446425</c:v>
                </c:pt>
                <c:pt idx="325">
                  <c:v>64.586290156606509</c:v>
                </c:pt>
                <c:pt idx="326">
                  <c:v>-5.1690087578746553</c:v>
                </c:pt>
                <c:pt idx="327">
                  <c:v>53.392355734740512</c:v>
                </c:pt>
                <c:pt idx="328">
                  <c:v>-63.32434542011481</c:v>
                </c:pt>
                <c:pt idx="329">
                  <c:v>3.1012847312759972</c:v>
                </c:pt>
                <c:pt idx="330">
                  <c:v>0.19053382725155646</c:v>
                </c:pt>
                <c:pt idx="331">
                  <c:v>-6.5801452309922848</c:v>
                </c:pt>
                <c:pt idx="332">
                  <c:v>-17.117034484579584</c:v>
                </c:pt>
                <c:pt idx="333">
                  <c:v>30.290803329156052</c:v>
                </c:pt>
                <c:pt idx="334">
                  <c:v>16.70354137512313</c:v>
                </c:pt>
                <c:pt idx="335">
                  <c:v>-14.740614741853536</c:v>
                </c:pt>
                <c:pt idx="336">
                  <c:v>-39.063120609095478</c:v>
                </c:pt>
                <c:pt idx="337">
                  <c:v>-39.063120609095478</c:v>
                </c:pt>
                <c:pt idx="338">
                  <c:v>-0.17809936206806207</c:v>
                </c:pt>
                <c:pt idx="339">
                  <c:v>23.088095903252196</c:v>
                </c:pt>
                <c:pt idx="340">
                  <c:v>23.084198189599039</c:v>
                </c:pt>
                <c:pt idx="341">
                  <c:v>18.01580419511432</c:v>
                </c:pt>
                <c:pt idx="342">
                  <c:v>14.980294763435799</c:v>
                </c:pt>
                <c:pt idx="343">
                  <c:v>-9.2329043991565634</c:v>
                </c:pt>
                <c:pt idx="344">
                  <c:v>15.178675070999338</c:v>
                </c:pt>
                <c:pt idx="345">
                  <c:v>-2.907325986586998</c:v>
                </c:pt>
                <c:pt idx="346">
                  <c:v>-3.3237676292146126</c:v>
                </c:pt>
                <c:pt idx="347">
                  <c:v>8.1337116110783203</c:v>
                </c:pt>
                <c:pt idx="348">
                  <c:v>-13.457675211961469</c:v>
                </c:pt>
                <c:pt idx="349">
                  <c:v>3.9019810787333635</c:v>
                </c:pt>
                <c:pt idx="350">
                  <c:v>-45.548502982560372</c:v>
                </c:pt>
                <c:pt idx="351">
                  <c:v>-45.548502982560372</c:v>
                </c:pt>
                <c:pt idx="352">
                  <c:v>5.6398993191450506</c:v>
                </c:pt>
                <c:pt idx="353">
                  <c:v>30.535254952254252</c:v>
                </c:pt>
                <c:pt idx="354">
                  <c:v>-2.944666099788622</c:v>
                </c:pt>
                <c:pt idx="355">
                  <c:v>-0.88744563073163141</c:v>
                </c:pt>
                <c:pt idx="356">
                  <c:v>6.0788526778941643</c:v>
                </c:pt>
                <c:pt idx="357">
                  <c:v>-5.1574706838182038</c:v>
                </c:pt>
                <c:pt idx="358">
                  <c:v>-3.2600909876871742</c:v>
                </c:pt>
                <c:pt idx="359">
                  <c:v>-5.8525559628192259</c:v>
                </c:pt>
                <c:pt idx="360">
                  <c:v>-5.8920928848796059</c:v>
                </c:pt>
                <c:pt idx="361">
                  <c:v>15.986794071224729</c:v>
                </c:pt>
                <c:pt idx="362">
                  <c:v>0.33772375479784145</c:v>
                </c:pt>
                <c:pt idx="363">
                  <c:v>8.0494651099409236</c:v>
                </c:pt>
                <c:pt idx="364">
                  <c:v>12.179714986205342</c:v>
                </c:pt>
                <c:pt idx="365">
                  <c:v>16.383454416633249</c:v>
                </c:pt>
                <c:pt idx="366">
                  <c:v>32.203452444536786</c:v>
                </c:pt>
                <c:pt idx="367">
                  <c:v>-5.672400171192491</c:v>
                </c:pt>
                <c:pt idx="368">
                  <c:v>-7.708954943714116</c:v>
                </c:pt>
                <c:pt idx="369">
                  <c:v>-30.377059946880824</c:v>
                </c:pt>
                <c:pt idx="370">
                  <c:v>2.6715113499488714</c:v>
                </c:pt>
                <c:pt idx="371">
                  <c:v>6.2672943960635612</c:v>
                </c:pt>
                <c:pt idx="372">
                  <c:v>9.2332363526516907</c:v>
                </c:pt>
                <c:pt idx="373">
                  <c:v>-11.877498413305586</c:v>
                </c:pt>
                <c:pt idx="374">
                  <c:v>1.8636035808090117</c:v>
                </c:pt>
                <c:pt idx="375">
                  <c:v>16.325871481632134</c:v>
                </c:pt>
                <c:pt idx="376">
                  <c:v>-0.19644381341008429</c:v>
                </c:pt>
                <c:pt idx="377">
                  <c:v>12.679670246230724</c:v>
                </c:pt>
                <c:pt idx="378">
                  <c:v>-18.528973206685077</c:v>
                </c:pt>
                <c:pt idx="379">
                  <c:v>-4.2991292817109175</c:v>
                </c:pt>
                <c:pt idx="380">
                  <c:v>-3.8824544517175408</c:v>
                </c:pt>
                <c:pt idx="381">
                  <c:v>33.878995412428615</c:v>
                </c:pt>
                <c:pt idx="382">
                  <c:v>7.4710319226367217</c:v>
                </c:pt>
                <c:pt idx="383">
                  <c:v>5.0246531802764576</c:v>
                </c:pt>
                <c:pt idx="384">
                  <c:v>8.2644294866187256</c:v>
                </c:pt>
                <c:pt idx="385">
                  <c:v>7.9675492616999328</c:v>
                </c:pt>
                <c:pt idx="386">
                  <c:v>-16.805543155898089</c:v>
                </c:pt>
                <c:pt idx="387">
                  <c:v>-3.5154779680928119</c:v>
                </c:pt>
                <c:pt idx="388">
                  <c:v>4.5530201667392651</c:v>
                </c:pt>
                <c:pt idx="389">
                  <c:v>-3.9560513554569647</c:v>
                </c:pt>
                <c:pt idx="390">
                  <c:v>5.6233533872161345</c:v>
                </c:pt>
                <c:pt idx="391">
                  <c:v>-3.7156090031733431</c:v>
                </c:pt>
                <c:pt idx="392">
                  <c:v>6.6958152768094594</c:v>
                </c:pt>
                <c:pt idx="393">
                  <c:v>-2.9687546664191435</c:v>
                </c:pt>
                <c:pt idx="394">
                  <c:v>-0.30671890125331641</c:v>
                </c:pt>
                <c:pt idx="395">
                  <c:v>-15.54323535913092</c:v>
                </c:pt>
                <c:pt idx="396">
                  <c:v>-33.816167460242745</c:v>
                </c:pt>
                <c:pt idx="397">
                  <c:v>-14.08153671057204</c:v>
                </c:pt>
                <c:pt idx="398">
                  <c:v>-6.4821316746086834</c:v>
                </c:pt>
                <c:pt idx="399">
                  <c:v>2.6353169485544359</c:v>
                </c:pt>
                <c:pt idx="400">
                  <c:v>-2.3150981764228971</c:v>
                </c:pt>
                <c:pt idx="401">
                  <c:v>1.7316510239302796</c:v>
                </c:pt>
                <c:pt idx="402">
                  <c:v>11.849624464480302</c:v>
                </c:pt>
                <c:pt idx="403">
                  <c:v>0.67068688978463376</c:v>
                </c:pt>
                <c:pt idx="404">
                  <c:v>-4.4397434003204186</c:v>
                </c:pt>
                <c:pt idx="405">
                  <c:v>-19.575965148731179</c:v>
                </c:pt>
                <c:pt idx="406">
                  <c:v>25.68361714157485</c:v>
                </c:pt>
                <c:pt idx="407">
                  <c:v>1.7747645763058499</c:v>
                </c:pt>
                <c:pt idx="408">
                  <c:v>25.551714892964448</c:v>
                </c:pt>
                <c:pt idx="409">
                  <c:v>1.0985162848387284</c:v>
                </c:pt>
                <c:pt idx="410">
                  <c:v>35.414702712748529</c:v>
                </c:pt>
                <c:pt idx="411">
                  <c:v>66.158534190662323</c:v>
                </c:pt>
                <c:pt idx="412">
                  <c:v>15.535767714694183</c:v>
                </c:pt>
                <c:pt idx="413">
                  <c:v>5.3434431546647838</c:v>
                </c:pt>
                <c:pt idx="414">
                  <c:v>-3.1150999007469786</c:v>
                </c:pt>
                <c:pt idx="415">
                  <c:v>28.209344881171596</c:v>
                </c:pt>
                <c:pt idx="416">
                  <c:v>0</c:v>
                </c:pt>
                <c:pt idx="417">
                  <c:v>-4.4526916103867915</c:v>
                </c:pt>
                <c:pt idx="418">
                  <c:v>-3.6889350563096204</c:v>
                </c:pt>
                <c:pt idx="419">
                  <c:v>2.0502901854546205</c:v>
                </c:pt>
                <c:pt idx="420">
                  <c:v>9.0038673480422897</c:v>
                </c:pt>
                <c:pt idx="421">
                  <c:v>-8.0902731037612661</c:v>
                </c:pt>
                <c:pt idx="422">
                  <c:v>-4.8293269222766186</c:v>
                </c:pt>
                <c:pt idx="423">
                  <c:v>24.540609274608116</c:v>
                </c:pt>
                <c:pt idx="424">
                  <c:v>13.213018601696486</c:v>
                </c:pt>
                <c:pt idx="425">
                  <c:v>6.9815988131934228</c:v>
                </c:pt>
                <c:pt idx="426">
                  <c:v>0</c:v>
                </c:pt>
                <c:pt idx="427">
                  <c:v>-19.06798280901959</c:v>
                </c:pt>
                <c:pt idx="428">
                  <c:v>-11.468842813863175</c:v>
                </c:pt>
                <c:pt idx="429">
                  <c:v>7.9120490700578667</c:v>
                </c:pt>
                <c:pt idx="430">
                  <c:v>-2.4136139959834164</c:v>
                </c:pt>
                <c:pt idx="431">
                  <c:v>16.188613253495241</c:v>
                </c:pt>
                <c:pt idx="432">
                  <c:v>-31.142859111983466</c:v>
                </c:pt>
                <c:pt idx="433">
                  <c:v>-3.4099511412783734</c:v>
                </c:pt>
                <c:pt idx="434">
                  <c:v>-7.3980805296195378</c:v>
                </c:pt>
                <c:pt idx="435">
                  <c:v>34.113945394614767</c:v>
                </c:pt>
                <c:pt idx="436">
                  <c:v>72.814228874952832</c:v>
                </c:pt>
                <c:pt idx="437">
                  <c:v>-4.9843827967643151</c:v>
                </c:pt>
                <c:pt idx="438">
                  <c:v>28.299991449818876</c:v>
                </c:pt>
                <c:pt idx="439">
                  <c:v>28.299991449818876</c:v>
                </c:pt>
                <c:pt idx="440">
                  <c:v>26.475924704394071</c:v>
                </c:pt>
                <c:pt idx="441">
                  <c:v>-1.6745373269673656</c:v>
                </c:pt>
                <c:pt idx="442">
                  <c:v>-1.8860510169083025</c:v>
                </c:pt>
                <c:pt idx="443">
                  <c:v>9.2543603059976203</c:v>
                </c:pt>
                <c:pt idx="444">
                  <c:v>-8.7364021933316369</c:v>
                </c:pt>
                <c:pt idx="445">
                  <c:v>4.0733400165775455</c:v>
                </c:pt>
                <c:pt idx="446">
                  <c:v>115.81215283485479</c:v>
                </c:pt>
                <c:pt idx="447">
                  <c:v>-42.885273954241264</c:v>
                </c:pt>
                <c:pt idx="448">
                  <c:v>-0.50586065283911053</c:v>
                </c:pt>
                <c:pt idx="449">
                  <c:v>33.727586071370744</c:v>
                </c:pt>
                <c:pt idx="450">
                  <c:v>33.755067385979935</c:v>
                </c:pt>
                <c:pt idx="451">
                  <c:v>-2.3688549525076792</c:v>
                </c:pt>
                <c:pt idx="452">
                  <c:v>-7.4964103151314383</c:v>
                </c:pt>
                <c:pt idx="453">
                  <c:v>-19.049857747599752</c:v>
                </c:pt>
                <c:pt idx="454">
                  <c:v>-13.720707262438566</c:v>
                </c:pt>
                <c:pt idx="455">
                  <c:v>54.269844764151429</c:v>
                </c:pt>
                <c:pt idx="456">
                  <c:v>29.783100549401837</c:v>
                </c:pt>
                <c:pt idx="457">
                  <c:v>-6.9775601731125896</c:v>
                </c:pt>
                <c:pt idx="458">
                  <c:v>31.423727121245932</c:v>
                </c:pt>
                <c:pt idx="459">
                  <c:v>690.18888872943921</c:v>
                </c:pt>
                <c:pt idx="460">
                  <c:v>1.9616151095570433</c:v>
                </c:pt>
                <c:pt idx="461">
                  <c:v>1.4836340190462551</c:v>
                </c:pt>
                <c:pt idx="462">
                  <c:v>-4.5462576679103819</c:v>
                </c:pt>
                <c:pt idx="463">
                  <c:v>0.84544628529253496</c:v>
                </c:pt>
                <c:pt idx="464">
                  <c:v>-4.3969522446143694</c:v>
                </c:pt>
                <c:pt idx="465">
                  <c:v>3.9191180774764933</c:v>
                </c:pt>
                <c:pt idx="466">
                  <c:v>-0.88887386843056138</c:v>
                </c:pt>
                <c:pt idx="467">
                  <c:v>49.205838470547164</c:v>
                </c:pt>
                <c:pt idx="468">
                  <c:v>55.478604094683384</c:v>
                </c:pt>
                <c:pt idx="469">
                  <c:v>-1.1769463665500293</c:v>
                </c:pt>
                <c:pt idx="470">
                  <c:v>11.587904624270939</c:v>
                </c:pt>
                <c:pt idx="471">
                  <c:v>-3.029068868387089</c:v>
                </c:pt>
                <c:pt idx="472">
                  <c:v>-1.2141194212711208</c:v>
                </c:pt>
                <c:pt idx="473">
                  <c:v>-2.8964260005915183</c:v>
                </c:pt>
                <c:pt idx="474">
                  <c:v>-5.3328656305100717</c:v>
                </c:pt>
                <c:pt idx="475">
                  <c:v>-1.7823326694703809</c:v>
                </c:pt>
                <c:pt idx="476">
                  <c:v>103.74739075754006</c:v>
                </c:pt>
                <c:pt idx="477">
                  <c:v>1.8832825524706898</c:v>
                </c:pt>
                <c:pt idx="478">
                  <c:v>17.362616049700367</c:v>
                </c:pt>
                <c:pt idx="479">
                  <c:v>6.225983141774809</c:v>
                </c:pt>
                <c:pt idx="480">
                  <c:v>55.909440667866662</c:v>
                </c:pt>
                <c:pt idx="481">
                  <c:v>-0.82072896387396488</c:v>
                </c:pt>
                <c:pt idx="482">
                  <c:v>20.41445091002964</c:v>
                </c:pt>
                <c:pt idx="483">
                  <c:v>-11.515216158667203</c:v>
                </c:pt>
                <c:pt idx="484">
                  <c:v>1.430576219986174</c:v>
                </c:pt>
                <c:pt idx="485">
                  <c:v>1.0477226925731407</c:v>
                </c:pt>
                <c:pt idx="486">
                  <c:v>1.6617541879320867</c:v>
                </c:pt>
                <c:pt idx="487">
                  <c:v>19.790229402638456</c:v>
                </c:pt>
                <c:pt idx="488">
                  <c:v>16.945365626907147</c:v>
                </c:pt>
                <c:pt idx="489">
                  <c:v>1.0422122714903264</c:v>
                </c:pt>
                <c:pt idx="490">
                  <c:v>25.619986426338098</c:v>
                </c:pt>
                <c:pt idx="491">
                  <c:v>50.976200097674635</c:v>
                </c:pt>
                <c:pt idx="492">
                  <c:v>11.368215138588132</c:v>
                </c:pt>
                <c:pt idx="493">
                  <c:v>110.65303661080132</c:v>
                </c:pt>
                <c:pt idx="494">
                  <c:v>-0.23159252210228642</c:v>
                </c:pt>
                <c:pt idx="495">
                  <c:v>10.094910584129661</c:v>
                </c:pt>
                <c:pt idx="496">
                  <c:v>44.58143163877309</c:v>
                </c:pt>
                <c:pt idx="497">
                  <c:v>82.950295835322962</c:v>
                </c:pt>
                <c:pt idx="498">
                  <c:v>133.29857683677818</c:v>
                </c:pt>
                <c:pt idx="499">
                  <c:v>16.116337594766165</c:v>
                </c:pt>
                <c:pt idx="500">
                  <c:v>57.61888863371</c:v>
                </c:pt>
                <c:pt idx="501">
                  <c:v>-1.8814625482522347</c:v>
                </c:pt>
                <c:pt idx="502">
                  <c:v>-15.477175580024214</c:v>
                </c:pt>
                <c:pt idx="503">
                  <c:v>-0.61970696783196078</c:v>
                </c:pt>
                <c:pt idx="504">
                  <c:v>8.3172013204296569</c:v>
                </c:pt>
                <c:pt idx="505">
                  <c:v>-9.3214659256578027</c:v>
                </c:pt>
                <c:pt idx="506">
                  <c:v>-0.6535811128243878</c:v>
                </c:pt>
                <c:pt idx="507">
                  <c:v>40.269787711162316</c:v>
                </c:pt>
                <c:pt idx="508">
                  <c:v>13.26573842587965</c:v>
                </c:pt>
                <c:pt idx="509">
                  <c:v>-1.2020060732366007</c:v>
                </c:pt>
                <c:pt idx="510">
                  <c:v>-0.62720707250883068</c:v>
                </c:pt>
                <c:pt idx="511">
                  <c:v>-3.6972873191294428E-2</c:v>
                </c:pt>
                <c:pt idx="512">
                  <c:v>-0.85162613935041986</c:v>
                </c:pt>
                <c:pt idx="513">
                  <c:v>71.572026375691749</c:v>
                </c:pt>
                <c:pt idx="514">
                  <c:v>0.17247098871048047</c:v>
                </c:pt>
                <c:pt idx="515">
                  <c:v>40.451949486143093</c:v>
                </c:pt>
                <c:pt idx="516">
                  <c:v>0.48459365610460492</c:v>
                </c:pt>
                <c:pt idx="517">
                  <c:v>10.26123441625384</c:v>
                </c:pt>
                <c:pt idx="518">
                  <c:v>15.99158442447199</c:v>
                </c:pt>
                <c:pt idx="519">
                  <c:v>-2.6220972941849334</c:v>
                </c:pt>
                <c:pt idx="520">
                  <c:v>-0.71336798437175364</c:v>
                </c:pt>
                <c:pt idx="521">
                  <c:v>23.423103428656997</c:v>
                </c:pt>
                <c:pt idx="522">
                  <c:v>4.4676382855816717E-2</c:v>
                </c:pt>
                <c:pt idx="523">
                  <c:v>7.8942016183113417E-2</c:v>
                </c:pt>
                <c:pt idx="524">
                  <c:v>5.4059135660124538</c:v>
                </c:pt>
                <c:pt idx="525">
                  <c:v>20.669103841030445</c:v>
                </c:pt>
                <c:pt idx="526">
                  <c:v>0.16364948872731036</c:v>
                </c:pt>
                <c:pt idx="527">
                  <c:v>4.5760781424868557E-2</c:v>
                </c:pt>
                <c:pt idx="528">
                  <c:v>14.976028382794601</c:v>
                </c:pt>
                <c:pt idx="529">
                  <c:v>-1.9471635098786555</c:v>
                </c:pt>
                <c:pt idx="530">
                  <c:v>0.50803928449250479</c:v>
                </c:pt>
                <c:pt idx="531">
                  <c:v>38.232984798293295</c:v>
                </c:pt>
                <c:pt idx="532">
                  <c:v>23.853786749543723</c:v>
                </c:pt>
                <c:pt idx="533">
                  <c:v>18.120657665424609</c:v>
                </c:pt>
                <c:pt idx="534">
                  <c:v>-1.3748202086417427</c:v>
                </c:pt>
                <c:pt idx="535">
                  <c:v>0.12207013305124982</c:v>
                </c:pt>
                <c:pt idx="536">
                  <c:v>1.2658185652332965</c:v>
                </c:pt>
                <c:pt idx="537">
                  <c:v>36.649444794960409</c:v>
                </c:pt>
                <c:pt idx="538">
                  <c:v>36.541218989941029</c:v>
                </c:pt>
                <c:pt idx="539">
                  <c:v>1.8852535595049111</c:v>
                </c:pt>
                <c:pt idx="540">
                  <c:v>4.1691738321068463</c:v>
                </c:pt>
                <c:pt idx="541">
                  <c:v>15.838255124080188</c:v>
                </c:pt>
                <c:pt idx="542">
                  <c:v>-1.3402560233380225</c:v>
                </c:pt>
                <c:pt idx="543">
                  <c:v>1.3031678804424407</c:v>
                </c:pt>
                <c:pt idx="544">
                  <c:v>4.7863368951650216</c:v>
                </c:pt>
                <c:pt idx="545">
                  <c:v>0.59025572431022866</c:v>
                </c:pt>
                <c:pt idx="546">
                  <c:v>0.59297931307201701</c:v>
                </c:pt>
                <c:pt idx="547">
                  <c:v>6.9257588662444149</c:v>
                </c:pt>
                <c:pt idx="548">
                  <c:v>9.8816378363543294</c:v>
                </c:pt>
                <c:pt idx="549">
                  <c:v>15.935837027832447</c:v>
                </c:pt>
                <c:pt idx="550">
                  <c:v>43.539506324515976</c:v>
                </c:pt>
                <c:pt idx="551">
                  <c:v>-1.1044705675721849</c:v>
                </c:pt>
                <c:pt idx="552">
                  <c:v>11.041032162260196</c:v>
                </c:pt>
                <c:pt idx="553">
                  <c:v>-0.56324376335520443</c:v>
                </c:pt>
                <c:pt idx="554">
                  <c:v>46.480154102504862</c:v>
                </c:pt>
                <c:pt idx="555">
                  <c:v>-0.89637585591981583</c:v>
                </c:pt>
                <c:pt idx="556">
                  <c:v>13.464819341619791</c:v>
                </c:pt>
                <c:pt idx="557">
                  <c:v>9.7703337232974103</c:v>
                </c:pt>
                <c:pt idx="558">
                  <c:v>9.9840591842538675</c:v>
                </c:pt>
                <c:pt idx="559">
                  <c:v>29.295147082648064</c:v>
                </c:pt>
                <c:pt idx="560">
                  <c:v>29.295147082648064</c:v>
                </c:pt>
                <c:pt idx="561">
                  <c:v>4.8518766004922691</c:v>
                </c:pt>
                <c:pt idx="562">
                  <c:v>0</c:v>
                </c:pt>
                <c:pt idx="563">
                  <c:v>8.3604364329594869</c:v>
                </c:pt>
                <c:pt idx="564">
                  <c:v>14.526384869618179</c:v>
                </c:pt>
                <c:pt idx="565">
                  <c:v>117.02663611994501</c:v>
                </c:pt>
                <c:pt idx="566">
                  <c:v>26.248698007073013</c:v>
                </c:pt>
                <c:pt idx="567">
                  <c:v>4.1828129988334872</c:v>
                </c:pt>
                <c:pt idx="568">
                  <c:v>-0.75482213148415644</c:v>
                </c:pt>
                <c:pt idx="569">
                  <c:v>5.1966573862024372</c:v>
                </c:pt>
                <c:pt idx="570">
                  <c:v>71.178179271605742</c:v>
                </c:pt>
                <c:pt idx="571">
                  <c:v>0.62230630011282717</c:v>
                </c:pt>
                <c:pt idx="572">
                  <c:v>1.7616951936580383</c:v>
                </c:pt>
                <c:pt idx="573">
                  <c:v>0.30008429526657138</c:v>
                </c:pt>
                <c:pt idx="574">
                  <c:v>13.875175192150914</c:v>
                </c:pt>
                <c:pt idx="575">
                  <c:v>89.024341794163803</c:v>
                </c:pt>
                <c:pt idx="576">
                  <c:v>7.4635155620045834</c:v>
                </c:pt>
                <c:pt idx="577">
                  <c:v>14.915503720963109</c:v>
                </c:pt>
                <c:pt idx="578">
                  <c:v>11.578443056325732</c:v>
                </c:pt>
                <c:pt idx="579">
                  <c:v>38.81635398107327</c:v>
                </c:pt>
                <c:pt idx="580">
                  <c:v>0</c:v>
                </c:pt>
                <c:pt idx="581">
                  <c:v>-0.83543796755632715</c:v>
                </c:pt>
                <c:pt idx="582">
                  <c:v>1.8828463894374372</c:v>
                </c:pt>
                <c:pt idx="583">
                  <c:v>22.002969976037647</c:v>
                </c:pt>
                <c:pt idx="584">
                  <c:v>-2.2348611347120122</c:v>
                </c:pt>
                <c:pt idx="585">
                  <c:v>4.4626735971348817</c:v>
                </c:pt>
                <c:pt idx="586">
                  <c:v>-0.35757726734681994</c:v>
                </c:pt>
                <c:pt idx="587">
                  <c:v>6.822806708904654</c:v>
                </c:pt>
                <c:pt idx="588">
                  <c:v>11.104134863051762</c:v>
                </c:pt>
                <c:pt idx="589">
                  <c:v>11.134849510884909</c:v>
                </c:pt>
                <c:pt idx="590">
                  <c:v>0.87043919340009912</c:v>
                </c:pt>
                <c:pt idx="591">
                  <c:v>12.146784152969557</c:v>
                </c:pt>
                <c:pt idx="592">
                  <c:v>-0.38797328323056895</c:v>
                </c:pt>
                <c:pt idx="593">
                  <c:v>1.7595650730171493</c:v>
                </c:pt>
                <c:pt idx="594">
                  <c:v>9.4845273244710615</c:v>
                </c:pt>
                <c:pt idx="595">
                  <c:v>0.14777965447036825</c:v>
                </c:pt>
                <c:pt idx="596">
                  <c:v>59.790700749481879</c:v>
                </c:pt>
                <c:pt idx="597">
                  <c:v>20.314444685370454</c:v>
                </c:pt>
                <c:pt idx="598">
                  <c:v>25.821201087876613</c:v>
                </c:pt>
                <c:pt idx="599">
                  <c:v>0.84981793765452984</c:v>
                </c:pt>
                <c:pt idx="600">
                  <c:v>1.5831763293868031</c:v>
                </c:pt>
                <c:pt idx="601">
                  <c:v>5.4173743662694895E-2</c:v>
                </c:pt>
                <c:pt idx="602">
                  <c:v>1.2408166805948309</c:v>
                </c:pt>
                <c:pt idx="603">
                  <c:v>9.2725276948158264</c:v>
                </c:pt>
                <c:pt idx="604">
                  <c:v>5.8146716280535218</c:v>
                </c:pt>
                <c:pt idx="605">
                  <c:v>10.754242338109481</c:v>
                </c:pt>
                <c:pt idx="606">
                  <c:v>38.805589679142287</c:v>
                </c:pt>
                <c:pt idx="607">
                  <c:v>33.678669606072987</c:v>
                </c:pt>
                <c:pt idx="608">
                  <c:v>0.24520825531013068</c:v>
                </c:pt>
                <c:pt idx="609">
                  <c:v>7.4771446882372379</c:v>
                </c:pt>
                <c:pt idx="610">
                  <c:v>1.2284530306645645</c:v>
                </c:pt>
                <c:pt idx="611">
                  <c:v>1.9101303646945125</c:v>
                </c:pt>
                <c:pt idx="612">
                  <c:v>65.350069466965152</c:v>
                </c:pt>
                <c:pt idx="613">
                  <c:v>17.380882247879402</c:v>
                </c:pt>
                <c:pt idx="614">
                  <c:v>3.6594392878957338</c:v>
                </c:pt>
                <c:pt idx="615">
                  <c:v>0.89285034992030676</c:v>
                </c:pt>
                <c:pt idx="616">
                  <c:v>-2.4918893844333541</c:v>
                </c:pt>
                <c:pt idx="617">
                  <c:v>-0.97003964650875329</c:v>
                </c:pt>
                <c:pt idx="618">
                  <c:v>5.5266370283090307</c:v>
                </c:pt>
                <c:pt idx="619">
                  <c:v>3.5267793511415375</c:v>
                </c:pt>
                <c:pt idx="620">
                  <c:v>7.0173787083430357</c:v>
                </c:pt>
                <c:pt idx="621">
                  <c:v>7.2025328490378424</c:v>
                </c:pt>
                <c:pt idx="622">
                  <c:v>42.178562248563544</c:v>
                </c:pt>
                <c:pt idx="623">
                  <c:v>72.905936676714077</c:v>
                </c:pt>
                <c:pt idx="624">
                  <c:v>5.1523917952897138</c:v>
                </c:pt>
                <c:pt idx="625">
                  <c:v>-4.5970140663727038E-2</c:v>
                </c:pt>
                <c:pt idx="626">
                  <c:v>62.703170146294873</c:v>
                </c:pt>
                <c:pt idx="627">
                  <c:v>32.296048098079375</c:v>
                </c:pt>
                <c:pt idx="628">
                  <c:v>11.004313725739374</c:v>
                </c:pt>
                <c:pt idx="629">
                  <c:v>29.254847296674011</c:v>
                </c:pt>
                <c:pt idx="630">
                  <c:v>12.722637717394312</c:v>
                </c:pt>
                <c:pt idx="631">
                  <c:v>7.5834102893731208</c:v>
                </c:pt>
                <c:pt idx="632">
                  <c:v>-0.97395406116972993</c:v>
                </c:pt>
                <c:pt idx="633">
                  <c:v>0.32675560954804295</c:v>
                </c:pt>
                <c:pt idx="634">
                  <c:v>-1.3584129312821527</c:v>
                </c:pt>
                <c:pt idx="635">
                  <c:v>16.028126847664318</c:v>
                </c:pt>
                <c:pt idx="636">
                  <c:v>1.8557135837109957</c:v>
                </c:pt>
                <c:pt idx="637">
                  <c:v>-0.37292092450358255</c:v>
                </c:pt>
                <c:pt idx="638">
                  <c:v>8.6953005047058038E-2</c:v>
                </c:pt>
                <c:pt idx="639">
                  <c:v>32.06697544182159</c:v>
                </c:pt>
                <c:pt idx="640">
                  <c:v>0.81418138853279876</c:v>
                </c:pt>
                <c:pt idx="641">
                  <c:v>0.67034022262892434</c:v>
                </c:pt>
                <c:pt idx="642">
                  <c:v>0.82710583332754017</c:v>
                </c:pt>
                <c:pt idx="643">
                  <c:v>26.140568308607669</c:v>
                </c:pt>
                <c:pt idx="644">
                  <c:v>92.991996532228583</c:v>
                </c:pt>
                <c:pt idx="645">
                  <c:v>4.9796862424619679</c:v>
                </c:pt>
                <c:pt idx="646">
                  <c:v>4.6811074059237647</c:v>
                </c:pt>
                <c:pt idx="647">
                  <c:v>3.9951166029836527</c:v>
                </c:pt>
                <c:pt idx="648">
                  <c:v>0</c:v>
                </c:pt>
                <c:pt idx="649">
                  <c:v>166.76618639163965</c:v>
                </c:pt>
                <c:pt idx="650">
                  <c:v>24.332028148753643</c:v>
                </c:pt>
                <c:pt idx="651">
                  <c:v>91.725436577145373</c:v>
                </c:pt>
                <c:pt idx="652">
                  <c:v>0.84318718963062311</c:v>
                </c:pt>
                <c:pt idx="653">
                  <c:v>15.49896544516662</c:v>
                </c:pt>
                <c:pt idx="654">
                  <c:v>0.33415488844202496</c:v>
                </c:pt>
                <c:pt idx="655">
                  <c:v>6.3932177441264031</c:v>
                </c:pt>
                <c:pt idx="656">
                  <c:v>17.735170959800719</c:v>
                </c:pt>
                <c:pt idx="657">
                  <c:v>6.3842664229852559</c:v>
                </c:pt>
                <c:pt idx="658">
                  <c:v>20.932414954773819</c:v>
                </c:pt>
                <c:pt idx="659">
                  <c:v>2.7593879569296136</c:v>
                </c:pt>
                <c:pt idx="660">
                  <c:v>-8.1708453968176747E-2</c:v>
                </c:pt>
                <c:pt idx="661">
                  <c:v>65.195708312610137</c:v>
                </c:pt>
                <c:pt idx="662">
                  <c:v>-5.4462209106708716E-2</c:v>
                </c:pt>
                <c:pt idx="663">
                  <c:v>6.3555627052589916</c:v>
                </c:pt>
                <c:pt idx="664">
                  <c:v>138.12356066106517</c:v>
                </c:pt>
                <c:pt idx="665">
                  <c:v>0.13851568742673934</c:v>
                </c:pt>
                <c:pt idx="666">
                  <c:v>50.065696364119376</c:v>
                </c:pt>
                <c:pt idx="667">
                  <c:v>7.9441186903927825</c:v>
                </c:pt>
                <c:pt idx="668">
                  <c:v>15.749624684089861</c:v>
                </c:pt>
                <c:pt idx="669">
                  <c:v>21.907214044808992</c:v>
                </c:pt>
                <c:pt idx="670">
                  <c:v>46.399019363822838</c:v>
                </c:pt>
                <c:pt idx="671">
                  <c:v>15.950489319713792</c:v>
                </c:pt>
                <c:pt idx="672">
                  <c:v>97.437583315774248</c:v>
                </c:pt>
                <c:pt idx="673">
                  <c:v>8.7730087476446919</c:v>
                </c:pt>
                <c:pt idx="674">
                  <c:v>2.5351859418492095</c:v>
                </c:pt>
                <c:pt idx="675">
                  <c:v>19.425651289775651</c:v>
                </c:pt>
                <c:pt idx="676">
                  <c:v>8.7919236254124442</c:v>
                </c:pt>
                <c:pt idx="677">
                  <c:v>8.803671364321934</c:v>
                </c:pt>
                <c:pt idx="678">
                  <c:v>21.430488906409323</c:v>
                </c:pt>
                <c:pt idx="679">
                  <c:v>44.553746801665277</c:v>
                </c:pt>
                <c:pt idx="680">
                  <c:v>55.498356841687581</c:v>
                </c:pt>
                <c:pt idx="681">
                  <c:v>66.657699461170438</c:v>
                </c:pt>
                <c:pt idx="682">
                  <c:v>39.776367271201515</c:v>
                </c:pt>
                <c:pt idx="683">
                  <c:v>6.5665705825668788</c:v>
                </c:pt>
                <c:pt idx="684">
                  <c:v>0</c:v>
                </c:pt>
                <c:pt idx="685">
                  <c:v>57.919733146211158</c:v>
                </c:pt>
                <c:pt idx="686">
                  <c:v>7.7123890524489287</c:v>
                </c:pt>
                <c:pt idx="687">
                  <c:v>7.7123890524489287</c:v>
                </c:pt>
                <c:pt idx="688">
                  <c:v>33.302827348110235</c:v>
                </c:pt>
                <c:pt idx="689">
                  <c:v>33.276371496369869</c:v>
                </c:pt>
                <c:pt idx="690">
                  <c:v>26.03560183291194</c:v>
                </c:pt>
                <c:pt idx="691">
                  <c:v>160.92593213986396</c:v>
                </c:pt>
                <c:pt idx="692">
                  <c:v>160.92593213986396</c:v>
                </c:pt>
                <c:pt idx="693">
                  <c:v>160.92593213986396</c:v>
                </c:pt>
                <c:pt idx="694">
                  <c:v>160.92593213986396</c:v>
                </c:pt>
                <c:pt idx="695">
                  <c:v>161.04854060936509</c:v>
                </c:pt>
                <c:pt idx="696">
                  <c:v>6.6049648756529571</c:v>
                </c:pt>
                <c:pt idx="697">
                  <c:v>6.0027036089233041</c:v>
                </c:pt>
                <c:pt idx="698">
                  <c:v>8.2998194782447243E-2</c:v>
                </c:pt>
                <c:pt idx="699">
                  <c:v>63.118546034463563</c:v>
                </c:pt>
                <c:pt idx="700">
                  <c:v>0.7521642412478684</c:v>
                </c:pt>
                <c:pt idx="701">
                  <c:v>1.883894335197855</c:v>
                </c:pt>
                <c:pt idx="702">
                  <c:v>1.2179807681354056</c:v>
                </c:pt>
                <c:pt idx="703">
                  <c:v>-6.0689625474470224E-2</c:v>
                </c:pt>
                <c:pt idx="704">
                  <c:v>53.9345648816969</c:v>
                </c:pt>
                <c:pt idx="705">
                  <c:v>45.085090389240541</c:v>
                </c:pt>
                <c:pt idx="706">
                  <c:v>0.94185761064729379</c:v>
                </c:pt>
                <c:pt idx="707">
                  <c:v>19.210423360192024</c:v>
                </c:pt>
                <c:pt idx="708">
                  <c:v>19.188945468431324</c:v>
                </c:pt>
                <c:pt idx="709">
                  <c:v>7.8920233371676751</c:v>
                </c:pt>
                <c:pt idx="710">
                  <c:v>4.092139806527288</c:v>
                </c:pt>
                <c:pt idx="711">
                  <c:v>1.5922434804665324</c:v>
                </c:pt>
                <c:pt idx="712">
                  <c:v>5.2989983369212954</c:v>
                </c:pt>
                <c:pt idx="713">
                  <c:v>5.2989983369212954</c:v>
                </c:pt>
                <c:pt idx="714">
                  <c:v>24.479865748180103</c:v>
                </c:pt>
                <c:pt idx="715">
                  <c:v>412.90322114135375</c:v>
                </c:pt>
                <c:pt idx="716">
                  <c:v>6.7070915126161132</c:v>
                </c:pt>
                <c:pt idx="717">
                  <c:v>8.5797878736348796</c:v>
                </c:pt>
                <c:pt idx="718">
                  <c:v>3.0368968025017709</c:v>
                </c:pt>
                <c:pt idx="719">
                  <c:v>14.652687492074966</c:v>
                </c:pt>
                <c:pt idx="720">
                  <c:v>2.338443151746382</c:v>
                </c:pt>
                <c:pt idx="721">
                  <c:v>2.34050024507094</c:v>
                </c:pt>
                <c:pt idx="722">
                  <c:v>3.6461156535543329</c:v>
                </c:pt>
                <c:pt idx="723">
                  <c:v>1.2911389547468175</c:v>
                </c:pt>
                <c:pt idx="724">
                  <c:v>14.534431609624214</c:v>
                </c:pt>
                <c:pt idx="725">
                  <c:v>48.837742517149259</c:v>
                </c:pt>
                <c:pt idx="726">
                  <c:v>2.1538795765365619</c:v>
                </c:pt>
                <c:pt idx="727">
                  <c:v>7.9900420649287405</c:v>
                </c:pt>
                <c:pt idx="728">
                  <c:v>4.6062915018697179</c:v>
                </c:pt>
                <c:pt idx="729">
                  <c:v>2.7983398058329954</c:v>
                </c:pt>
                <c:pt idx="730">
                  <c:v>0.40469454892244106</c:v>
                </c:pt>
                <c:pt idx="731">
                  <c:v>11.984604255012421</c:v>
                </c:pt>
                <c:pt idx="732">
                  <c:v>26.722154550091428</c:v>
                </c:pt>
                <c:pt idx="733">
                  <c:v>5.2964084305811392</c:v>
                </c:pt>
                <c:pt idx="734">
                  <c:v>0.91330605785207819</c:v>
                </c:pt>
                <c:pt idx="735">
                  <c:v>19.192281849622326</c:v>
                </c:pt>
                <c:pt idx="736">
                  <c:v>8.1760089964658267</c:v>
                </c:pt>
                <c:pt idx="737">
                  <c:v>24.211049677666075</c:v>
                </c:pt>
                <c:pt idx="738">
                  <c:v>10.42648093460493</c:v>
                </c:pt>
                <c:pt idx="739">
                  <c:v>14.18515471372789</c:v>
                </c:pt>
                <c:pt idx="740">
                  <c:v>8.1611853913798811</c:v>
                </c:pt>
                <c:pt idx="741">
                  <c:v>-2.244500104698716E-2</c:v>
                </c:pt>
                <c:pt idx="742">
                  <c:v>12.327340494835274</c:v>
                </c:pt>
                <c:pt idx="743">
                  <c:v>17.494758031910504</c:v>
                </c:pt>
                <c:pt idx="744">
                  <c:v>17.357612646150091</c:v>
                </c:pt>
                <c:pt idx="745">
                  <c:v>28.215471197818953</c:v>
                </c:pt>
                <c:pt idx="746">
                  <c:v>5.5870716004377506E-2</c:v>
                </c:pt>
                <c:pt idx="747">
                  <c:v>6.7376979250124383E-2</c:v>
                </c:pt>
                <c:pt idx="748">
                  <c:v>21.494546217770583</c:v>
                </c:pt>
                <c:pt idx="749">
                  <c:v>138.39882024075126</c:v>
                </c:pt>
                <c:pt idx="750">
                  <c:v>10.810927398423432</c:v>
                </c:pt>
                <c:pt idx="751">
                  <c:v>10.546224789233518</c:v>
                </c:pt>
                <c:pt idx="752">
                  <c:v>42.37005836767495</c:v>
                </c:pt>
                <c:pt idx="753">
                  <c:v>0.50519745875673028</c:v>
                </c:pt>
                <c:pt idx="754">
                  <c:v>4.1402130531216859</c:v>
                </c:pt>
                <c:pt idx="755">
                  <c:v>14.125487660173453</c:v>
                </c:pt>
                <c:pt idx="756">
                  <c:v>3.0700264169858706</c:v>
                </c:pt>
                <c:pt idx="757">
                  <c:v>36.202737283787528</c:v>
                </c:pt>
                <c:pt idx="758">
                  <c:v>0.95687132802553998</c:v>
                </c:pt>
                <c:pt idx="759">
                  <c:v>14.660442986651145</c:v>
                </c:pt>
                <c:pt idx="760">
                  <c:v>14.334074548980473</c:v>
                </c:pt>
                <c:pt idx="761">
                  <c:v>0.5253604981038249</c:v>
                </c:pt>
                <c:pt idx="762">
                  <c:v>4.2817237663082457</c:v>
                </c:pt>
                <c:pt idx="763">
                  <c:v>10.539525548309228</c:v>
                </c:pt>
                <c:pt idx="764">
                  <c:v>21.989669409393183</c:v>
                </c:pt>
                <c:pt idx="765">
                  <c:v>16.004359925615962</c:v>
                </c:pt>
                <c:pt idx="766">
                  <c:v>5.0147192790559512</c:v>
                </c:pt>
                <c:pt idx="767">
                  <c:v>2.2501400532590274</c:v>
                </c:pt>
                <c:pt idx="768">
                  <c:v>22.551329454308259</c:v>
                </c:pt>
                <c:pt idx="769">
                  <c:v>7.2706534326372987E-2</c:v>
                </c:pt>
                <c:pt idx="770">
                  <c:v>1.2571977479659591</c:v>
                </c:pt>
                <c:pt idx="771">
                  <c:v>54.456541944667308</c:v>
                </c:pt>
                <c:pt idx="772">
                  <c:v>-4.9330319088968934E-2</c:v>
                </c:pt>
                <c:pt idx="773">
                  <c:v>0.10105280480382924</c:v>
                </c:pt>
                <c:pt idx="774">
                  <c:v>0.15828155595462129</c:v>
                </c:pt>
                <c:pt idx="775">
                  <c:v>3.9597695848156906</c:v>
                </c:pt>
                <c:pt idx="776">
                  <c:v>6.4037829829291146</c:v>
                </c:pt>
                <c:pt idx="777">
                  <c:v>11.75432809508748</c:v>
                </c:pt>
                <c:pt idx="778">
                  <c:v>15.815288602849037</c:v>
                </c:pt>
                <c:pt idx="779">
                  <c:v>10.210191712286901</c:v>
                </c:pt>
                <c:pt idx="780">
                  <c:v>12.989449756891153</c:v>
                </c:pt>
                <c:pt idx="781">
                  <c:v>0.37906932136469051</c:v>
                </c:pt>
                <c:pt idx="782">
                  <c:v>23.515045482363615</c:v>
                </c:pt>
                <c:pt idx="783">
                  <c:v>18.369656091879421</c:v>
                </c:pt>
                <c:pt idx="784">
                  <c:v>46.12086820708442</c:v>
                </c:pt>
                <c:pt idx="785">
                  <c:v>6.2516734114460242</c:v>
                </c:pt>
                <c:pt idx="786">
                  <c:v>6.2516734114460242</c:v>
                </c:pt>
                <c:pt idx="787">
                  <c:v>20.478881837914749</c:v>
                </c:pt>
                <c:pt idx="788">
                  <c:v>25.155826190703024</c:v>
                </c:pt>
                <c:pt idx="789">
                  <c:v>12.983089100708773</c:v>
                </c:pt>
                <c:pt idx="790">
                  <c:v>37.153355950923327</c:v>
                </c:pt>
                <c:pt idx="791">
                  <c:v>-1.8211796297446581</c:v>
                </c:pt>
                <c:pt idx="792">
                  <c:v>9.7934325173828576</c:v>
                </c:pt>
                <c:pt idx="793">
                  <c:v>0.36320281711144548</c:v>
                </c:pt>
                <c:pt idx="794">
                  <c:v>27.28167845292246</c:v>
                </c:pt>
                <c:pt idx="795">
                  <c:v>25.616708183108774</c:v>
                </c:pt>
                <c:pt idx="796">
                  <c:v>-0.48317265725897601</c:v>
                </c:pt>
                <c:pt idx="797">
                  <c:v>-0.27191742365596899</c:v>
                </c:pt>
                <c:pt idx="798">
                  <c:v>-8.0084195623573537E-2</c:v>
                </c:pt>
                <c:pt idx="799">
                  <c:v>8.2774788246540538</c:v>
                </c:pt>
                <c:pt idx="800">
                  <c:v>1.9394299312721475</c:v>
                </c:pt>
                <c:pt idx="801">
                  <c:v>41.947820575536454</c:v>
                </c:pt>
                <c:pt idx="802">
                  <c:v>3.8675240591197872</c:v>
                </c:pt>
                <c:pt idx="803">
                  <c:v>0.26755452436116056</c:v>
                </c:pt>
                <c:pt idx="804">
                  <c:v>53.044472083850792</c:v>
                </c:pt>
                <c:pt idx="805">
                  <c:v>1.3828579307255475</c:v>
                </c:pt>
                <c:pt idx="806">
                  <c:v>0.75515033621508387</c:v>
                </c:pt>
                <c:pt idx="807">
                  <c:v>12.719862885263165</c:v>
                </c:pt>
                <c:pt idx="808">
                  <c:v>13.209949303483977</c:v>
                </c:pt>
                <c:pt idx="809">
                  <c:v>27.899326037289001</c:v>
                </c:pt>
                <c:pt idx="810">
                  <c:v>10.590850484415158</c:v>
                </c:pt>
                <c:pt idx="811">
                  <c:v>4.0319034503316011</c:v>
                </c:pt>
                <c:pt idx="812">
                  <c:v>4.3768161077593275</c:v>
                </c:pt>
                <c:pt idx="813">
                  <c:v>10.722059775163036</c:v>
                </c:pt>
                <c:pt idx="814">
                  <c:v>76.798775009126786</c:v>
                </c:pt>
                <c:pt idx="815">
                  <c:v>3.7711493432232341</c:v>
                </c:pt>
                <c:pt idx="816">
                  <c:v>70.15517957485433</c:v>
                </c:pt>
                <c:pt idx="817">
                  <c:v>-0.61384459366152733</c:v>
                </c:pt>
                <c:pt idx="818">
                  <c:v>10.061926891347422</c:v>
                </c:pt>
                <c:pt idx="819">
                  <c:v>10.03915799370713</c:v>
                </c:pt>
                <c:pt idx="820">
                  <c:v>5.1579842424604143</c:v>
                </c:pt>
                <c:pt idx="821">
                  <c:v>26.955589626087828</c:v>
                </c:pt>
                <c:pt idx="822">
                  <c:v>9.3416054381292817</c:v>
                </c:pt>
                <c:pt idx="823">
                  <c:v>15.929762016013505</c:v>
                </c:pt>
                <c:pt idx="824">
                  <c:v>1.2181971090309502</c:v>
                </c:pt>
                <c:pt idx="825">
                  <c:v>1.2177549129719392</c:v>
                </c:pt>
                <c:pt idx="826">
                  <c:v>7.8575443008633732</c:v>
                </c:pt>
                <c:pt idx="827">
                  <c:v>63.084763664364864</c:v>
                </c:pt>
                <c:pt idx="828">
                  <c:v>3.5666711025816005</c:v>
                </c:pt>
                <c:pt idx="829">
                  <c:v>2.0634001954771821</c:v>
                </c:pt>
                <c:pt idx="830">
                  <c:v>15.077957063670718</c:v>
                </c:pt>
                <c:pt idx="831">
                  <c:v>5.4008431859134314</c:v>
                </c:pt>
                <c:pt idx="832">
                  <c:v>-1.704062662096522</c:v>
                </c:pt>
                <c:pt idx="833">
                  <c:v>9.1224870421160134</c:v>
                </c:pt>
                <c:pt idx="834">
                  <c:v>3.305597536330477</c:v>
                </c:pt>
                <c:pt idx="835">
                  <c:v>-1.8125884060077018</c:v>
                </c:pt>
                <c:pt idx="836">
                  <c:v>131.65011858639292</c:v>
                </c:pt>
                <c:pt idx="837">
                  <c:v>5.0940314159349525</c:v>
                </c:pt>
                <c:pt idx="838">
                  <c:v>4.0600874602049721</c:v>
                </c:pt>
                <c:pt idx="839">
                  <c:v>4.0600874602049721</c:v>
                </c:pt>
                <c:pt idx="840">
                  <c:v>4.0600874602049721</c:v>
                </c:pt>
                <c:pt idx="841">
                  <c:v>21.561286020101353</c:v>
                </c:pt>
                <c:pt idx="842">
                  <c:v>16.780610420065411</c:v>
                </c:pt>
                <c:pt idx="843">
                  <c:v>46.230316334783438</c:v>
                </c:pt>
                <c:pt idx="844">
                  <c:v>6.8319955707105162</c:v>
                </c:pt>
                <c:pt idx="845">
                  <c:v>-0.46439109802978651</c:v>
                </c:pt>
                <c:pt idx="846">
                  <c:v>-0.57901262058841696</c:v>
                </c:pt>
                <c:pt idx="847">
                  <c:v>65.062775059047027</c:v>
                </c:pt>
                <c:pt idx="848">
                  <c:v>5.2672368004765548</c:v>
                </c:pt>
                <c:pt idx="849">
                  <c:v>14.685171824903044</c:v>
                </c:pt>
                <c:pt idx="850">
                  <c:v>0.76950782165864651</c:v>
                </c:pt>
                <c:pt idx="851">
                  <c:v>42.720290658594607</c:v>
                </c:pt>
                <c:pt idx="852">
                  <c:v>6.1209297517886521</c:v>
                </c:pt>
                <c:pt idx="853">
                  <c:v>0</c:v>
                </c:pt>
                <c:pt idx="854">
                  <c:v>19.271736532278307</c:v>
                </c:pt>
                <c:pt idx="855">
                  <c:v>6.4644532533065657</c:v>
                </c:pt>
                <c:pt idx="856">
                  <c:v>2.8916864118757619</c:v>
                </c:pt>
                <c:pt idx="857">
                  <c:v>9.7806881872793223</c:v>
                </c:pt>
                <c:pt idx="858">
                  <c:v>7.4535335101544282</c:v>
                </c:pt>
                <c:pt idx="859">
                  <c:v>-0.67838780330454396</c:v>
                </c:pt>
                <c:pt idx="860">
                  <c:v>26.681731229458222</c:v>
                </c:pt>
                <c:pt idx="861">
                  <c:v>8.4565245818337793</c:v>
                </c:pt>
                <c:pt idx="862">
                  <c:v>2.648399569125202</c:v>
                </c:pt>
                <c:pt idx="863">
                  <c:v>10.245347068094555</c:v>
                </c:pt>
                <c:pt idx="864">
                  <c:v>14.947228498035154</c:v>
                </c:pt>
                <c:pt idx="865">
                  <c:v>-9.5306008751153595</c:v>
                </c:pt>
                <c:pt idx="866">
                  <c:v>10.992777223254723</c:v>
                </c:pt>
                <c:pt idx="867">
                  <c:v>14.878762057299841</c:v>
                </c:pt>
                <c:pt idx="868">
                  <c:v>36.553077732522553</c:v>
                </c:pt>
                <c:pt idx="869">
                  <c:v>-3.7405749950500362</c:v>
                </c:pt>
                <c:pt idx="870">
                  <c:v>2.3944487916394599</c:v>
                </c:pt>
                <c:pt idx="871">
                  <c:v>12.268858844998222</c:v>
                </c:pt>
                <c:pt idx="872">
                  <c:v>30.313397759664156</c:v>
                </c:pt>
                <c:pt idx="873">
                  <c:v>2.2633142526813548</c:v>
                </c:pt>
                <c:pt idx="874">
                  <c:v>13.966184184135091</c:v>
                </c:pt>
                <c:pt idx="875">
                  <c:v>-1.6308912811555616</c:v>
                </c:pt>
                <c:pt idx="876">
                  <c:v>-3.7764906643964999</c:v>
                </c:pt>
                <c:pt idx="877">
                  <c:v>95.794434436451226</c:v>
                </c:pt>
                <c:pt idx="878">
                  <c:v>0.58856834311205808</c:v>
                </c:pt>
                <c:pt idx="879">
                  <c:v>-0.50517310268923366</c:v>
                </c:pt>
                <c:pt idx="880">
                  <c:v>3.9008780877400286</c:v>
                </c:pt>
                <c:pt idx="881">
                  <c:v>3.9008780877400286</c:v>
                </c:pt>
                <c:pt idx="882">
                  <c:v>22.419126459501303</c:v>
                </c:pt>
                <c:pt idx="883">
                  <c:v>0.30213495462249157</c:v>
                </c:pt>
                <c:pt idx="884">
                  <c:v>3.1404949109827665</c:v>
                </c:pt>
                <c:pt idx="885">
                  <c:v>4.0741548311632387</c:v>
                </c:pt>
                <c:pt idx="886">
                  <c:v>-2.2216556443471962</c:v>
                </c:pt>
                <c:pt idx="887">
                  <c:v>4.474168525381363</c:v>
                </c:pt>
                <c:pt idx="888">
                  <c:v>44.260088568093195</c:v>
                </c:pt>
                <c:pt idx="889">
                  <c:v>-1.5778005163962978</c:v>
                </c:pt>
                <c:pt idx="890">
                  <c:v>-0.15576451234964056</c:v>
                </c:pt>
                <c:pt idx="891">
                  <c:v>27.92343115770873</c:v>
                </c:pt>
                <c:pt idx="892">
                  <c:v>118.53496639305587</c:v>
                </c:pt>
                <c:pt idx="893">
                  <c:v>9.8366185135090678</c:v>
                </c:pt>
                <c:pt idx="894">
                  <c:v>31.519549284863984</c:v>
                </c:pt>
                <c:pt idx="895">
                  <c:v>23.181301424520807</c:v>
                </c:pt>
                <c:pt idx="896">
                  <c:v>20.109639855181779</c:v>
                </c:pt>
                <c:pt idx="897">
                  <c:v>95.18446020461198</c:v>
                </c:pt>
                <c:pt idx="898">
                  <c:v>13.25866225567419</c:v>
                </c:pt>
                <c:pt idx="899">
                  <c:v>78.109721028460712</c:v>
                </c:pt>
                <c:pt idx="900">
                  <c:v>-3.922868977697711</c:v>
                </c:pt>
                <c:pt idx="901">
                  <c:v>0.10125284390508398</c:v>
                </c:pt>
                <c:pt idx="902">
                  <c:v>-0.45221118510881336</c:v>
                </c:pt>
                <c:pt idx="903">
                  <c:v>2.1875487976777332</c:v>
                </c:pt>
                <c:pt idx="904">
                  <c:v>6.6460625086501954</c:v>
                </c:pt>
                <c:pt idx="905">
                  <c:v>17.949457331758158</c:v>
                </c:pt>
                <c:pt idx="906">
                  <c:v>7.848112873099427</c:v>
                </c:pt>
                <c:pt idx="907">
                  <c:v>14.725690818026171</c:v>
                </c:pt>
                <c:pt idx="908">
                  <c:v>10.818736870035039</c:v>
                </c:pt>
                <c:pt idx="909">
                  <c:v>-0.99042345820894795</c:v>
                </c:pt>
                <c:pt idx="910">
                  <c:v>-0.68706586511943191</c:v>
                </c:pt>
                <c:pt idx="911">
                  <c:v>7.4869445917260453</c:v>
                </c:pt>
                <c:pt idx="912">
                  <c:v>-0.16379704256810651</c:v>
                </c:pt>
                <c:pt idx="913">
                  <c:v>2.6686490071230788</c:v>
                </c:pt>
                <c:pt idx="914">
                  <c:v>4.2966865880157892</c:v>
                </c:pt>
                <c:pt idx="915">
                  <c:v>72.582268069387737</c:v>
                </c:pt>
                <c:pt idx="916">
                  <c:v>8.3241939454599088</c:v>
                </c:pt>
                <c:pt idx="917">
                  <c:v>3.2604178975404454</c:v>
                </c:pt>
                <c:pt idx="918">
                  <c:v>33.467293097594208</c:v>
                </c:pt>
                <c:pt idx="919">
                  <c:v>113.69613187685049</c:v>
                </c:pt>
                <c:pt idx="920">
                  <c:v>17.478017021697028</c:v>
                </c:pt>
                <c:pt idx="921">
                  <c:v>-1.58475207793273</c:v>
                </c:pt>
                <c:pt idx="922">
                  <c:v>8.7024052762151545</c:v>
                </c:pt>
                <c:pt idx="923">
                  <c:v>107.94407347503345</c:v>
                </c:pt>
                <c:pt idx="924">
                  <c:v>125.08750110224659</c:v>
                </c:pt>
                <c:pt idx="925">
                  <c:v>3.2569452319684653</c:v>
                </c:pt>
                <c:pt idx="926">
                  <c:v>169.84677263907912</c:v>
                </c:pt>
                <c:pt idx="927">
                  <c:v>-3.9730180834785647</c:v>
                </c:pt>
                <c:pt idx="928">
                  <c:v>1.0299956838380722</c:v>
                </c:pt>
                <c:pt idx="929">
                  <c:v>-0.57909030765284208</c:v>
                </c:pt>
                <c:pt idx="930">
                  <c:v>9.8933121325301148</c:v>
                </c:pt>
                <c:pt idx="931">
                  <c:v>6.378904595011071</c:v>
                </c:pt>
                <c:pt idx="932">
                  <c:v>-5.0185931920369438</c:v>
                </c:pt>
                <c:pt idx="933">
                  <c:v>-9.3286946816333582</c:v>
                </c:pt>
                <c:pt idx="934">
                  <c:v>23.560663736703738</c:v>
                </c:pt>
                <c:pt idx="935">
                  <c:v>-0.39809272823346509</c:v>
                </c:pt>
                <c:pt idx="936">
                  <c:v>10.962640065030456</c:v>
                </c:pt>
                <c:pt idx="937">
                  <c:v>10.356697547485739</c:v>
                </c:pt>
                <c:pt idx="938">
                  <c:v>5.1658982027520883</c:v>
                </c:pt>
                <c:pt idx="939">
                  <c:v>5.1658982027520883</c:v>
                </c:pt>
                <c:pt idx="940">
                  <c:v>15.546509039744167</c:v>
                </c:pt>
                <c:pt idx="941">
                  <c:v>26.293773963061874</c:v>
                </c:pt>
                <c:pt idx="942">
                  <c:v>5.7721312122754913</c:v>
                </c:pt>
                <c:pt idx="943">
                  <c:v>23.567639161664491</c:v>
                </c:pt>
                <c:pt idx="944">
                  <c:v>-9.4128701734403215</c:v>
                </c:pt>
                <c:pt idx="945">
                  <c:v>-2.1733066720675627</c:v>
                </c:pt>
                <c:pt idx="946">
                  <c:v>11.13973355353275</c:v>
                </c:pt>
                <c:pt idx="947">
                  <c:v>0.458821253185976</c:v>
                </c:pt>
                <c:pt idx="948">
                  <c:v>-5.3092057747892252</c:v>
                </c:pt>
                <c:pt idx="949">
                  <c:v>-0.81360736148437607</c:v>
                </c:pt>
                <c:pt idx="950">
                  <c:v>33.493009383172293</c:v>
                </c:pt>
                <c:pt idx="951">
                  <c:v>-2.0723340355344844</c:v>
                </c:pt>
                <c:pt idx="952">
                  <c:v>-1.8661576641899604</c:v>
                </c:pt>
                <c:pt idx="953">
                  <c:v>-2.747268472212296</c:v>
                </c:pt>
                <c:pt idx="954">
                  <c:v>4.1090675329920652</c:v>
                </c:pt>
                <c:pt idx="955">
                  <c:v>-6.7277545583580221</c:v>
                </c:pt>
                <c:pt idx="956">
                  <c:v>9.3482110654412303</c:v>
                </c:pt>
                <c:pt idx="957">
                  <c:v>1.8098435628366001</c:v>
                </c:pt>
                <c:pt idx="958">
                  <c:v>47.787960688635366</c:v>
                </c:pt>
                <c:pt idx="959">
                  <c:v>24.760412053535955</c:v>
                </c:pt>
                <c:pt idx="960">
                  <c:v>24.955080747079066</c:v>
                </c:pt>
                <c:pt idx="961">
                  <c:v>24.944430593286075</c:v>
                </c:pt>
                <c:pt idx="962">
                  <c:v>-6.3973153191588663</c:v>
                </c:pt>
                <c:pt idx="963">
                  <c:v>5.6178782790748958</c:v>
                </c:pt>
                <c:pt idx="964">
                  <c:v>354.12574424521301</c:v>
                </c:pt>
                <c:pt idx="965">
                  <c:v>-4.8578036365487005</c:v>
                </c:pt>
                <c:pt idx="966">
                  <c:v>25.63219375374759</c:v>
                </c:pt>
                <c:pt idx="967">
                  <c:v>11.433226416925118</c:v>
                </c:pt>
                <c:pt idx="968">
                  <c:v>10.684172407164079</c:v>
                </c:pt>
                <c:pt idx="969">
                  <c:v>73.995636295368399</c:v>
                </c:pt>
                <c:pt idx="970">
                  <c:v>0.55418095242515786</c:v>
                </c:pt>
                <c:pt idx="971">
                  <c:v>-1.7386790709825619</c:v>
                </c:pt>
                <c:pt idx="972">
                  <c:v>3.9853786475779893</c:v>
                </c:pt>
                <c:pt idx="973">
                  <c:v>9.2232180857813884</c:v>
                </c:pt>
                <c:pt idx="974">
                  <c:v>11.915871767178086</c:v>
                </c:pt>
                <c:pt idx="975">
                  <c:v>5.7070044378983953</c:v>
                </c:pt>
                <c:pt idx="976">
                  <c:v>-1.2356566666895006</c:v>
                </c:pt>
                <c:pt idx="977">
                  <c:v>12.50012211508743</c:v>
                </c:pt>
                <c:pt idx="978">
                  <c:v>12.504524613162173</c:v>
                </c:pt>
                <c:pt idx="979">
                  <c:v>5.5351104406170917</c:v>
                </c:pt>
                <c:pt idx="980">
                  <c:v>0.47583646031188032</c:v>
                </c:pt>
                <c:pt idx="981">
                  <c:v>13.979263206583068</c:v>
                </c:pt>
                <c:pt idx="982">
                  <c:v>-0.45804827904903245</c:v>
                </c:pt>
                <c:pt idx="983">
                  <c:v>-40.876448096939505</c:v>
                </c:pt>
                <c:pt idx="984">
                  <c:v>95.22515094096228</c:v>
                </c:pt>
                <c:pt idx="985">
                  <c:v>2.2832962920254301</c:v>
                </c:pt>
                <c:pt idx="986">
                  <c:v>-3.2025472768092698</c:v>
                </c:pt>
                <c:pt idx="987">
                  <c:v>7.6455956019295339</c:v>
                </c:pt>
                <c:pt idx="988">
                  <c:v>7.6455956019295339</c:v>
                </c:pt>
                <c:pt idx="989">
                  <c:v>7.0877902162957103</c:v>
                </c:pt>
                <c:pt idx="990">
                  <c:v>-6.4489897979431836</c:v>
                </c:pt>
                <c:pt idx="991">
                  <c:v>-1.9413276917927396</c:v>
                </c:pt>
                <c:pt idx="992">
                  <c:v>6.9551341261933022</c:v>
                </c:pt>
                <c:pt idx="993">
                  <c:v>-12.157178890530727</c:v>
                </c:pt>
                <c:pt idx="994">
                  <c:v>23.590401236111866</c:v>
                </c:pt>
                <c:pt idx="995">
                  <c:v>-0.37372672581291222</c:v>
                </c:pt>
                <c:pt idx="996">
                  <c:v>5.6444329498682819</c:v>
                </c:pt>
                <c:pt idx="997">
                  <c:v>-2.2752364728096648</c:v>
                </c:pt>
                <c:pt idx="998">
                  <c:v>54.346906826025716</c:v>
                </c:pt>
                <c:pt idx="999">
                  <c:v>54.346906826025716</c:v>
                </c:pt>
                <c:pt idx="1000">
                  <c:v>-5.2500241180269214</c:v>
                </c:pt>
                <c:pt idx="1001">
                  <c:v>-2.1484076941778207</c:v>
                </c:pt>
                <c:pt idx="1002">
                  <c:v>2.1376225386220775</c:v>
                </c:pt>
                <c:pt idx="1003">
                  <c:v>-10.030413069157783</c:v>
                </c:pt>
                <c:pt idx="1004">
                  <c:v>-0.72952862747366209</c:v>
                </c:pt>
                <c:pt idx="1005">
                  <c:v>-5.3919955099879946</c:v>
                </c:pt>
                <c:pt idx="1006">
                  <c:v>-8.08306627163104</c:v>
                </c:pt>
                <c:pt idx="1007">
                  <c:v>-3.6746021536979896</c:v>
                </c:pt>
                <c:pt idx="1008">
                  <c:v>38.178873640527989</c:v>
                </c:pt>
                <c:pt idx="1009">
                  <c:v>-3.6754581795602546</c:v>
                </c:pt>
                <c:pt idx="1010">
                  <c:v>-0.67897564270452471</c:v>
                </c:pt>
                <c:pt idx="1011">
                  <c:v>11.745606259883981</c:v>
                </c:pt>
                <c:pt idx="1012">
                  <c:v>-105.10122550755386</c:v>
                </c:pt>
                <c:pt idx="1013">
                  <c:v>10.000806258140983</c:v>
                </c:pt>
                <c:pt idx="1014">
                  <c:v>-6.3104614174837339</c:v>
                </c:pt>
                <c:pt idx="1015">
                  <c:v>4.110833572249371</c:v>
                </c:pt>
                <c:pt idx="1016">
                  <c:v>-10.05938983732571</c:v>
                </c:pt>
                <c:pt idx="1017">
                  <c:v>-0.73897304760084948</c:v>
                </c:pt>
                <c:pt idx="1018">
                  <c:v>-0.73897304760084948</c:v>
                </c:pt>
                <c:pt idx="1019">
                  <c:v>-18.534989809603157</c:v>
                </c:pt>
                <c:pt idx="1020">
                  <c:v>6.395815279740817</c:v>
                </c:pt>
                <c:pt idx="1021">
                  <c:v>-11.33656941906743</c:v>
                </c:pt>
                <c:pt idx="1022">
                  <c:v>-5.5992000432759585</c:v>
                </c:pt>
                <c:pt idx="1023">
                  <c:v>0.32436060405512457</c:v>
                </c:pt>
                <c:pt idx="1024">
                  <c:v>1.1069441535632589</c:v>
                </c:pt>
                <c:pt idx="1025">
                  <c:v>1.1069441535632589</c:v>
                </c:pt>
                <c:pt idx="1026">
                  <c:v>197.32144726878468</c:v>
                </c:pt>
                <c:pt idx="1027">
                  <c:v>-3.4259203267147855</c:v>
                </c:pt>
                <c:pt idx="1028">
                  <c:v>-1.6930789395617445</c:v>
                </c:pt>
                <c:pt idx="1029">
                  <c:v>21.422485815020707</c:v>
                </c:pt>
                <c:pt idx="1030">
                  <c:v>-13.109433821133077</c:v>
                </c:pt>
                <c:pt idx="1031">
                  <c:v>8.6381312741934195</c:v>
                </c:pt>
                <c:pt idx="1032">
                  <c:v>-0.4342442780513634</c:v>
                </c:pt>
                <c:pt idx="1033">
                  <c:v>10.031163272429495</c:v>
                </c:pt>
                <c:pt idx="1034">
                  <c:v>3.7575909183227179</c:v>
                </c:pt>
                <c:pt idx="1035">
                  <c:v>3.7579401562024368</c:v>
                </c:pt>
                <c:pt idx="1036">
                  <c:v>-9.0712512797345912</c:v>
                </c:pt>
                <c:pt idx="1037">
                  <c:v>-9.7706188449181965</c:v>
                </c:pt>
                <c:pt idx="1038">
                  <c:v>21.431185445784163</c:v>
                </c:pt>
                <c:pt idx="1039">
                  <c:v>-21.674998758502202</c:v>
                </c:pt>
                <c:pt idx="1040">
                  <c:v>6.6933293567578955</c:v>
                </c:pt>
                <c:pt idx="1041">
                  <c:v>-3.4709019672921184</c:v>
                </c:pt>
                <c:pt idx="1042">
                  <c:v>-4.2593071316865601</c:v>
                </c:pt>
                <c:pt idx="1043">
                  <c:v>37.754717565924388</c:v>
                </c:pt>
                <c:pt idx="1044">
                  <c:v>37.754717565924388</c:v>
                </c:pt>
                <c:pt idx="1045">
                  <c:v>-13.550995568176308</c:v>
                </c:pt>
                <c:pt idx="1046">
                  <c:v>-3.9299916705093465</c:v>
                </c:pt>
                <c:pt idx="1047">
                  <c:v>-0.89536577315889754</c:v>
                </c:pt>
                <c:pt idx="1048">
                  <c:v>2.019249058694097</c:v>
                </c:pt>
                <c:pt idx="1049">
                  <c:v>5.4491945588298218</c:v>
                </c:pt>
                <c:pt idx="1050">
                  <c:v>-9.1573114478708462</c:v>
                </c:pt>
                <c:pt idx="1051">
                  <c:v>-6.5097690909411741</c:v>
                </c:pt>
                <c:pt idx="1052">
                  <c:v>-4.2276143844760226</c:v>
                </c:pt>
                <c:pt idx="1053">
                  <c:v>-2.2506934214979193</c:v>
                </c:pt>
                <c:pt idx="1054">
                  <c:v>18.644027668534427</c:v>
                </c:pt>
                <c:pt idx="1055">
                  <c:v>1.2242241210683604</c:v>
                </c:pt>
                <c:pt idx="1056">
                  <c:v>21.4743499074936</c:v>
                </c:pt>
                <c:pt idx="1057">
                  <c:v>-6.8660614140277927</c:v>
                </c:pt>
                <c:pt idx="1058">
                  <c:v>27.614838755938276</c:v>
                </c:pt>
                <c:pt idx="1059">
                  <c:v>-0.20870888857833381</c:v>
                </c:pt>
                <c:pt idx="1060">
                  <c:v>-2.9131142632831208</c:v>
                </c:pt>
                <c:pt idx="1061">
                  <c:v>30.42746722775599</c:v>
                </c:pt>
                <c:pt idx="1062">
                  <c:v>-50.670717250651293</c:v>
                </c:pt>
                <c:pt idx="1063">
                  <c:v>-12.675291942954752</c:v>
                </c:pt>
                <c:pt idx="1064">
                  <c:v>-1.4706164994634061</c:v>
                </c:pt>
                <c:pt idx="1065">
                  <c:v>14.661245922305007</c:v>
                </c:pt>
                <c:pt idx="1066">
                  <c:v>0.86073647106916384</c:v>
                </c:pt>
                <c:pt idx="1067">
                  <c:v>3.7277614875555605</c:v>
                </c:pt>
                <c:pt idx="1068">
                  <c:v>16.970322725099585</c:v>
                </c:pt>
                <c:pt idx="1069">
                  <c:v>8.2717726335196744</c:v>
                </c:pt>
                <c:pt idx="1070">
                  <c:v>2.1717903743941571</c:v>
                </c:pt>
                <c:pt idx="1071">
                  <c:v>-15.685414146979237</c:v>
                </c:pt>
                <c:pt idx="1072">
                  <c:v>-33.282233467575566</c:v>
                </c:pt>
                <c:pt idx="1073">
                  <c:v>-2.0294386272819676</c:v>
                </c:pt>
                <c:pt idx="1074">
                  <c:v>28.025605216108289</c:v>
                </c:pt>
                <c:pt idx="1075">
                  <c:v>-6.3363298921791662</c:v>
                </c:pt>
                <c:pt idx="1076">
                  <c:v>0.41801170548734129</c:v>
                </c:pt>
                <c:pt idx="1077">
                  <c:v>53.253329335404615</c:v>
                </c:pt>
                <c:pt idx="1078">
                  <c:v>23.920822031979615</c:v>
                </c:pt>
                <c:pt idx="1079">
                  <c:v>4.7005560876090602</c:v>
                </c:pt>
                <c:pt idx="1080">
                  <c:v>16.166176066672147</c:v>
                </c:pt>
                <c:pt idx="1081">
                  <c:v>-20.195506004159206</c:v>
                </c:pt>
                <c:pt idx="1082">
                  <c:v>-16.776532979553714</c:v>
                </c:pt>
                <c:pt idx="1083">
                  <c:v>-13.263888315267092</c:v>
                </c:pt>
                <c:pt idx="1084">
                  <c:v>-4.1820711926411063</c:v>
                </c:pt>
                <c:pt idx="1085">
                  <c:v>4.3542170206199282</c:v>
                </c:pt>
                <c:pt idx="1086">
                  <c:v>2.2194252620468089</c:v>
                </c:pt>
                <c:pt idx="1087">
                  <c:v>-19.132962034977915</c:v>
                </c:pt>
                <c:pt idx="1088">
                  <c:v>-7.5903349202466206</c:v>
                </c:pt>
                <c:pt idx="1089">
                  <c:v>-6.8489958205104715</c:v>
                </c:pt>
                <c:pt idx="1090">
                  <c:v>-22.897299715606927</c:v>
                </c:pt>
                <c:pt idx="1091">
                  <c:v>268.50870625561686</c:v>
                </c:pt>
                <c:pt idx="1092">
                  <c:v>-7.9782880853950617</c:v>
                </c:pt>
                <c:pt idx="1093">
                  <c:v>-16.337680352841982</c:v>
                </c:pt>
                <c:pt idx="1094">
                  <c:v>0.47099871074960009</c:v>
                </c:pt>
                <c:pt idx="1095">
                  <c:v>13.290944244190621</c:v>
                </c:pt>
                <c:pt idx="1096">
                  <c:v>-4.5789594516537182</c:v>
                </c:pt>
                <c:pt idx="1097">
                  <c:v>9.7873760858202719</c:v>
                </c:pt>
                <c:pt idx="1098">
                  <c:v>13.942657278239981</c:v>
                </c:pt>
                <c:pt idx="1099">
                  <c:v>-95.866331036976945</c:v>
                </c:pt>
                <c:pt idx="1100">
                  <c:v>-1.9556581618140179</c:v>
                </c:pt>
                <c:pt idx="1101">
                  <c:v>10.951129958522609</c:v>
                </c:pt>
                <c:pt idx="1102">
                  <c:v>-63.311025152905451</c:v>
                </c:pt>
                <c:pt idx="1103">
                  <c:v>-4.6879393852379234</c:v>
                </c:pt>
                <c:pt idx="1104">
                  <c:v>-3.1920821014314216</c:v>
                </c:pt>
                <c:pt idx="1105">
                  <c:v>5.160291784343837</c:v>
                </c:pt>
                <c:pt idx="1106">
                  <c:v>7.8092941228016279</c:v>
                </c:pt>
                <c:pt idx="1107">
                  <c:v>-4.7226681814890261</c:v>
                </c:pt>
                <c:pt idx="1108">
                  <c:v>-4.7226681814890261</c:v>
                </c:pt>
                <c:pt idx="1109">
                  <c:v>-4.7226681814890261</c:v>
                </c:pt>
                <c:pt idx="1110">
                  <c:v>-5.057460220701488</c:v>
                </c:pt>
                <c:pt idx="1111">
                  <c:v>-15.210568446472537</c:v>
                </c:pt>
                <c:pt idx="1112">
                  <c:v>4.6728331086061772</c:v>
                </c:pt>
                <c:pt idx="1113">
                  <c:v>9.1575665405793547</c:v>
                </c:pt>
                <c:pt idx="1114">
                  <c:v>21.665628878271271</c:v>
                </c:pt>
                <c:pt idx="1115">
                  <c:v>-4.8866137806041605</c:v>
                </c:pt>
                <c:pt idx="1116">
                  <c:v>5.4636525112278473</c:v>
                </c:pt>
                <c:pt idx="1117">
                  <c:v>21.422119035586164</c:v>
                </c:pt>
                <c:pt idx="1118">
                  <c:v>-10.247821460775048</c:v>
                </c:pt>
                <c:pt idx="1119">
                  <c:v>-18.363110781593129</c:v>
                </c:pt>
                <c:pt idx="1120">
                  <c:v>-4.2369220640293266</c:v>
                </c:pt>
                <c:pt idx="1121">
                  <c:v>-2.2060226588401237</c:v>
                </c:pt>
                <c:pt idx="1122">
                  <c:v>8.3604582502858076</c:v>
                </c:pt>
                <c:pt idx="1123">
                  <c:v>-2.2606414319354133</c:v>
                </c:pt>
                <c:pt idx="1124">
                  <c:v>15.245784175756121</c:v>
                </c:pt>
                <c:pt idx="1125">
                  <c:v>1.6508465335442501</c:v>
                </c:pt>
                <c:pt idx="1126">
                  <c:v>0.12409161597186798</c:v>
                </c:pt>
                <c:pt idx="1127">
                  <c:v>1.1168590062199153</c:v>
                </c:pt>
                <c:pt idx="1128">
                  <c:v>4.8867719944890862</c:v>
                </c:pt>
                <c:pt idx="1129">
                  <c:v>-25.766474375955344</c:v>
                </c:pt>
                <c:pt idx="1130">
                  <c:v>21.198737509522957</c:v>
                </c:pt>
                <c:pt idx="1131">
                  <c:v>-1.1625268445707562</c:v>
                </c:pt>
                <c:pt idx="1132">
                  <c:v>-18.65994491666919</c:v>
                </c:pt>
                <c:pt idx="1133">
                  <c:v>-10.956213230833246</c:v>
                </c:pt>
                <c:pt idx="1134">
                  <c:v>-4.1555916489408435</c:v>
                </c:pt>
                <c:pt idx="1135">
                  <c:v>-6.2166022359644693</c:v>
                </c:pt>
                <c:pt idx="1136">
                  <c:v>-15.541795556964024</c:v>
                </c:pt>
                <c:pt idx="1137">
                  <c:v>1.2097720986100275</c:v>
                </c:pt>
                <c:pt idx="1138">
                  <c:v>-15.07180716460055</c:v>
                </c:pt>
                <c:pt idx="1139">
                  <c:v>-15.07180716460055</c:v>
                </c:pt>
                <c:pt idx="1140">
                  <c:v>-8.116792706512669</c:v>
                </c:pt>
                <c:pt idx="1141">
                  <c:v>-8.116792706512669</c:v>
                </c:pt>
                <c:pt idx="1142">
                  <c:v>-9.2215776431536085</c:v>
                </c:pt>
                <c:pt idx="1143">
                  <c:v>-4.0130675694636286</c:v>
                </c:pt>
                <c:pt idx="1144">
                  <c:v>6.5556745667002723</c:v>
                </c:pt>
                <c:pt idx="1145">
                  <c:v>-7.9504082086307459</c:v>
                </c:pt>
                <c:pt idx="1146">
                  <c:v>-8.6441909199881515</c:v>
                </c:pt>
                <c:pt idx="1147">
                  <c:v>26.229519884281544</c:v>
                </c:pt>
                <c:pt idx="1148">
                  <c:v>1.8410978017931143</c:v>
                </c:pt>
                <c:pt idx="1149">
                  <c:v>1.8410978017931143</c:v>
                </c:pt>
                <c:pt idx="1150">
                  <c:v>32.483330012556721</c:v>
                </c:pt>
                <c:pt idx="1151">
                  <c:v>-16.802764907727333</c:v>
                </c:pt>
                <c:pt idx="1152">
                  <c:v>9.6818928740270422</c:v>
                </c:pt>
                <c:pt idx="1153">
                  <c:v>6.3949300891085255</c:v>
                </c:pt>
                <c:pt idx="1154">
                  <c:v>6.9886308227327891</c:v>
                </c:pt>
                <c:pt idx="1155">
                  <c:v>16.690808749204827</c:v>
                </c:pt>
                <c:pt idx="1156">
                  <c:v>0</c:v>
                </c:pt>
                <c:pt idx="1157">
                  <c:v>-3.6401269852653222</c:v>
                </c:pt>
                <c:pt idx="1158">
                  <c:v>-1.8562939555020632</c:v>
                </c:pt>
                <c:pt idx="1159">
                  <c:v>-16.350852003409869</c:v>
                </c:pt>
                <c:pt idx="1160">
                  <c:v>-59.580240491599696</c:v>
                </c:pt>
                <c:pt idx="1161">
                  <c:v>-6.8712727799619149</c:v>
                </c:pt>
                <c:pt idx="1162">
                  <c:v>23.422377374017824</c:v>
                </c:pt>
                <c:pt idx="1163">
                  <c:v>-9.0272277616592653</c:v>
                </c:pt>
                <c:pt idx="1164">
                  <c:v>-0.96155791593263951</c:v>
                </c:pt>
                <c:pt idx="1165">
                  <c:v>3.9302121083378556</c:v>
                </c:pt>
                <c:pt idx="1166">
                  <c:v>-5.3570594043622997</c:v>
                </c:pt>
                <c:pt idx="1167">
                  <c:v>-5.358959460434944</c:v>
                </c:pt>
                <c:pt idx="1168">
                  <c:v>17.591090457568367</c:v>
                </c:pt>
                <c:pt idx="1169">
                  <c:v>11.042822021923895</c:v>
                </c:pt>
                <c:pt idx="1170">
                  <c:v>-8.6401095447796017</c:v>
                </c:pt>
                <c:pt idx="1171">
                  <c:v>10.573139399814769</c:v>
                </c:pt>
                <c:pt idx="1172">
                  <c:v>-8.2850975214125437</c:v>
                </c:pt>
                <c:pt idx="1173">
                  <c:v>-3.8175440625569212</c:v>
                </c:pt>
                <c:pt idx="1174">
                  <c:v>-0.15428475186020596</c:v>
                </c:pt>
                <c:pt idx="1175">
                  <c:v>3.9695131561295085</c:v>
                </c:pt>
                <c:pt idx="1176">
                  <c:v>-40.015274249622138</c:v>
                </c:pt>
                <c:pt idx="1177">
                  <c:v>1.0946802094668551</c:v>
                </c:pt>
                <c:pt idx="1178">
                  <c:v>-2.8416251815408575</c:v>
                </c:pt>
                <c:pt idx="1179">
                  <c:v>-10.916777204319585</c:v>
                </c:pt>
                <c:pt idx="1180">
                  <c:v>11.125538781546183</c:v>
                </c:pt>
                <c:pt idx="1181">
                  <c:v>-5.7488424949785433</c:v>
                </c:pt>
                <c:pt idx="1182">
                  <c:v>-2.1263068615242431</c:v>
                </c:pt>
                <c:pt idx="1183">
                  <c:v>-3.6701857595962362</c:v>
                </c:pt>
                <c:pt idx="1184">
                  <c:v>-7.3739621704815974</c:v>
                </c:pt>
                <c:pt idx="1185">
                  <c:v>15.024455359702777</c:v>
                </c:pt>
                <c:pt idx="1186">
                  <c:v>1.654515936653836</c:v>
                </c:pt>
                <c:pt idx="1187">
                  <c:v>-14.209801381945352</c:v>
                </c:pt>
                <c:pt idx="1188">
                  <c:v>0</c:v>
                </c:pt>
                <c:pt idx="1189">
                  <c:v>7.507113145820755</c:v>
                </c:pt>
                <c:pt idx="1190">
                  <c:v>-40.985901401613297</c:v>
                </c:pt>
                <c:pt idx="1191">
                  <c:v>47.460756019675131</c:v>
                </c:pt>
                <c:pt idx="1192">
                  <c:v>-10.206894098788485</c:v>
                </c:pt>
                <c:pt idx="1193">
                  <c:v>-17.379774605602528</c:v>
                </c:pt>
                <c:pt idx="1194">
                  <c:v>-61.121517959550694</c:v>
                </c:pt>
                <c:pt idx="1195">
                  <c:v>-9.5771160315996653</c:v>
                </c:pt>
                <c:pt idx="1196">
                  <c:v>-9.58299549461635</c:v>
                </c:pt>
                <c:pt idx="1197">
                  <c:v>-1.6966206407453496E-2</c:v>
                </c:pt>
                <c:pt idx="1198">
                  <c:v>-11.540020404416937</c:v>
                </c:pt>
                <c:pt idx="1199">
                  <c:v>-20.439531927184944</c:v>
                </c:pt>
                <c:pt idx="1200">
                  <c:v>2.5135596281692951</c:v>
                </c:pt>
                <c:pt idx="1201">
                  <c:v>-15.652412510668217</c:v>
                </c:pt>
                <c:pt idx="1202">
                  <c:v>10.668069607135433</c:v>
                </c:pt>
                <c:pt idx="1203">
                  <c:v>28.188514237403865</c:v>
                </c:pt>
                <c:pt idx="1204">
                  <c:v>-22.679943782760617</c:v>
                </c:pt>
                <c:pt idx="1205">
                  <c:v>-0.64991072879470468</c:v>
                </c:pt>
                <c:pt idx="1206">
                  <c:v>1.7375289723941756</c:v>
                </c:pt>
                <c:pt idx="1207">
                  <c:v>-4.2435973171212273</c:v>
                </c:pt>
                <c:pt idx="1208">
                  <c:v>-1.0876964825973587</c:v>
                </c:pt>
                <c:pt idx="1209">
                  <c:v>-5.1551546602201501</c:v>
                </c:pt>
                <c:pt idx="1210">
                  <c:v>1.2464216912791237</c:v>
                </c:pt>
                <c:pt idx="1211">
                  <c:v>-177.30551658328469</c:v>
                </c:pt>
                <c:pt idx="1212">
                  <c:v>-2.3876796169009844</c:v>
                </c:pt>
                <c:pt idx="1213">
                  <c:v>-28.450520166522178</c:v>
                </c:pt>
                <c:pt idx="1214">
                  <c:v>-30.385143988427071</c:v>
                </c:pt>
                <c:pt idx="1215">
                  <c:v>7.7214294749136494</c:v>
                </c:pt>
                <c:pt idx="1216">
                  <c:v>-3.8576283397381408</c:v>
                </c:pt>
                <c:pt idx="1217">
                  <c:v>-37.241270845109511</c:v>
                </c:pt>
                <c:pt idx="1218">
                  <c:v>-41.130835187580708</c:v>
                </c:pt>
                <c:pt idx="1219">
                  <c:v>-9.6799439036546211</c:v>
                </c:pt>
                <c:pt idx="1220">
                  <c:v>1.5964258065792254</c:v>
                </c:pt>
                <c:pt idx="1221">
                  <c:v>-80.719145755426752</c:v>
                </c:pt>
                <c:pt idx="1222">
                  <c:v>-80.719145755426752</c:v>
                </c:pt>
                <c:pt idx="1223">
                  <c:v>-11.342634889952516</c:v>
                </c:pt>
                <c:pt idx="1224">
                  <c:v>-5.0040770496604647</c:v>
                </c:pt>
                <c:pt idx="1225">
                  <c:v>1.2872890818887357</c:v>
                </c:pt>
                <c:pt idx="1226">
                  <c:v>-13.689814673281438</c:v>
                </c:pt>
                <c:pt idx="1227">
                  <c:v>4.1735272598658542</c:v>
                </c:pt>
                <c:pt idx="1228">
                  <c:v>23.770380510756187</c:v>
                </c:pt>
                <c:pt idx="1229">
                  <c:v>-145.28081490823143</c:v>
                </c:pt>
                <c:pt idx="1230">
                  <c:v>-10.340220770327928</c:v>
                </c:pt>
                <c:pt idx="1231">
                  <c:v>3.283992318107868E-2</c:v>
                </c:pt>
                <c:pt idx="1232">
                  <c:v>1.2072905877930515</c:v>
                </c:pt>
                <c:pt idx="1233">
                  <c:v>-1.8365820503233263</c:v>
                </c:pt>
                <c:pt idx="1234">
                  <c:v>5.3260149769069329</c:v>
                </c:pt>
                <c:pt idx="1235">
                  <c:v>-79.461942023897791</c:v>
                </c:pt>
                <c:pt idx="1236">
                  <c:v>2.7402273617792008</c:v>
                </c:pt>
                <c:pt idx="1237">
                  <c:v>8.3021321397832253</c:v>
                </c:pt>
                <c:pt idx="1238">
                  <c:v>30.281768182054208</c:v>
                </c:pt>
                <c:pt idx="1239">
                  <c:v>-2.4126947755992476</c:v>
                </c:pt>
                <c:pt idx="1240">
                  <c:v>-33.983729703600133</c:v>
                </c:pt>
                <c:pt idx="1241">
                  <c:v>0.12211264346309614</c:v>
                </c:pt>
                <c:pt idx="1242">
                  <c:v>4.3027138604650705</c:v>
                </c:pt>
                <c:pt idx="1243">
                  <c:v>6.0233813480867564</c:v>
                </c:pt>
                <c:pt idx="1244">
                  <c:v>-66.034068564665205</c:v>
                </c:pt>
                <c:pt idx="1245">
                  <c:v>-5.5928488991127452</c:v>
                </c:pt>
                <c:pt idx="1246">
                  <c:v>-18.407501625801039</c:v>
                </c:pt>
                <c:pt idx="1247">
                  <c:v>-2.230677330983398</c:v>
                </c:pt>
                <c:pt idx="1248">
                  <c:v>11.444682304163694</c:v>
                </c:pt>
                <c:pt idx="1249">
                  <c:v>16.485643398820564</c:v>
                </c:pt>
                <c:pt idx="1250">
                  <c:v>6.1359039534395379</c:v>
                </c:pt>
                <c:pt idx="1251">
                  <c:v>-5.4536554128928687</c:v>
                </c:pt>
                <c:pt idx="1252">
                  <c:v>-11.492896739486863</c:v>
                </c:pt>
                <c:pt idx="1253">
                  <c:v>4.6957005839647268</c:v>
                </c:pt>
                <c:pt idx="1254">
                  <c:v>-14.978463900351631</c:v>
                </c:pt>
                <c:pt idx="1255">
                  <c:v>-6.0299741901747028</c:v>
                </c:pt>
                <c:pt idx="1256">
                  <c:v>5.4605071149455657</c:v>
                </c:pt>
                <c:pt idx="1257">
                  <c:v>-6.7149805024032192</c:v>
                </c:pt>
                <c:pt idx="1258">
                  <c:v>-49.921400790241627</c:v>
                </c:pt>
                <c:pt idx="1259">
                  <c:v>-4.6043660811833034</c:v>
                </c:pt>
                <c:pt idx="1260">
                  <c:v>-2.1560748165124619</c:v>
                </c:pt>
                <c:pt idx="1261">
                  <c:v>11.392488099823163</c:v>
                </c:pt>
                <c:pt idx="1262">
                  <c:v>-21.385967509353751</c:v>
                </c:pt>
                <c:pt idx="1263">
                  <c:v>-1.9777983449602772</c:v>
                </c:pt>
                <c:pt idx="1264">
                  <c:v>-3.4342987082065104</c:v>
                </c:pt>
                <c:pt idx="1265">
                  <c:v>-4.3624115259323677</c:v>
                </c:pt>
                <c:pt idx="1266">
                  <c:v>4.0731041952161036</c:v>
                </c:pt>
                <c:pt idx="1267">
                  <c:v>4.4637374577864906</c:v>
                </c:pt>
                <c:pt idx="1268">
                  <c:v>7.1008556182791258</c:v>
                </c:pt>
                <c:pt idx="1269">
                  <c:v>-3.3463264034909588</c:v>
                </c:pt>
                <c:pt idx="1270">
                  <c:v>-5.0043953559086649</c:v>
                </c:pt>
                <c:pt idx="1271">
                  <c:v>-16.686460276126873</c:v>
                </c:pt>
                <c:pt idx="1272">
                  <c:v>-18.130551096900565</c:v>
                </c:pt>
                <c:pt idx="1273">
                  <c:v>3.8655607437723516</c:v>
                </c:pt>
                <c:pt idx="1274">
                  <c:v>-27.764343217706116</c:v>
                </c:pt>
                <c:pt idx="1275">
                  <c:v>8.8818027310999597</c:v>
                </c:pt>
                <c:pt idx="1276">
                  <c:v>-86.042601620542968</c:v>
                </c:pt>
                <c:pt idx="1277">
                  <c:v>-6.6606556451710253</c:v>
                </c:pt>
                <c:pt idx="1278">
                  <c:v>4.7246544909853654</c:v>
                </c:pt>
                <c:pt idx="1279">
                  <c:v>-23.308184118328196</c:v>
                </c:pt>
                <c:pt idx="1280">
                  <c:v>-52.6639003430573</c:v>
                </c:pt>
                <c:pt idx="1281">
                  <c:v>-19.39494154042163</c:v>
                </c:pt>
                <c:pt idx="1282">
                  <c:v>-10.972145175801197</c:v>
                </c:pt>
                <c:pt idx="1283">
                  <c:v>-11.517458048570912</c:v>
                </c:pt>
                <c:pt idx="1284">
                  <c:v>24.077911313446542</c:v>
                </c:pt>
                <c:pt idx="1285">
                  <c:v>-12.750944011606601</c:v>
                </c:pt>
                <c:pt idx="1286">
                  <c:v>7.9613241793228333</c:v>
                </c:pt>
                <c:pt idx="1287">
                  <c:v>-37.749752283381227</c:v>
                </c:pt>
                <c:pt idx="1288">
                  <c:v>-6.2644537426443012</c:v>
                </c:pt>
                <c:pt idx="1289">
                  <c:v>-37.771966618746248</c:v>
                </c:pt>
                <c:pt idx="1290">
                  <c:v>9.0974316679723142</c:v>
                </c:pt>
                <c:pt idx="1291">
                  <c:v>-15.841462301998813</c:v>
                </c:pt>
                <c:pt idx="1292">
                  <c:v>3.4553364909946787</c:v>
                </c:pt>
                <c:pt idx="1293">
                  <c:v>6.7622216531558896</c:v>
                </c:pt>
                <c:pt idx="1294">
                  <c:v>-239.91168546746448</c:v>
                </c:pt>
                <c:pt idx="1295">
                  <c:v>-239.91168546746448</c:v>
                </c:pt>
                <c:pt idx="1296">
                  <c:v>-15.443902393203489</c:v>
                </c:pt>
                <c:pt idx="1297">
                  <c:v>-2.1138463893612545</c:v>
                </c:pt>
                <c:pt idx="1298">
                  <c:v>-17.145586973519404</c:v>
                </c:pt>
                <c:pt idx="1299">
                  <c:v>-49.315017261245849</c:v>
                </c:pt>
                <c:pt idx="1300">
                  <c:v>7.5105228306665301</c:v>
                </c:pt>
                <c:pt idx="1301">
                  <c:v>3.2244054504374047</c:v>
                </c:pt>
                <c:pt idx="1302">
                  <c:v>23.552424173307561</c:v>
                </c:pt>
                <c:pt idx="1303">
                  <c:v>-5.7844178642308375</c:v>
                </c:pt>
                <c:pt idx="1304">
                  <c:v>-6.8821493345013298</c:v>
                </c:pt>
                <c:pt idx="1305">
                  <c:v>-1.0035521050443073</c:v>
                </c:pt>
                <c:pt idx="1306">
                  <c:v>-2.369829835237629</c:v>
                </c:pt>
                <c:pt idx="1307">
                  <c:v>-70.343152119607097</c:v>
                </c:pt>
                <c:pt idx="1308">
                  <c:v>-24.81036212899286</c:v>
                </c:pt>
                <c:pt idx="1309">
                  <c:v>-2.0904938886984232</c:v>
                </c:pt>
                <c:pt idx="1310">
                  <c:v>-43.814941632302634</c:v>
                </c:pt>
                <c:pt idx="1311">
                  <c:v>-1.9430487147959263</c:v>
                </c:pt>
                <c:pt idx="1312">
                  <c:v>-5.9547469085592217</c:v>
                </c:pt>
                <c:pt idx="1313">
                  <c:v>-18.840506801781476</c:v>
                </c:pt>
                <c:pt idx="1314">
                  <c:v>-1.8516633167167533</c:v>
                </c:pt>
                <c:pt idx="1315">
                  <c:v>-13.834671582678583</c:v>
                </c:pt>
                <c:pt idx="1316">
                  <c:v>-22.59692475532972</c:v>
                </c:pt>
                <c:pt idx="1317">
                  <c:v>-4.4643162625682526</c:v>
                </c:pt>
                <c:pt idx="1318">
                  <c:v>2.1897689633304482</c:v>
                </c:pt>
                <c:pt idx="1319">
                  <c:v>-6.0657941470998047</c:v>
                </c:pt>
                <c:pt idx="1320">
                  <c:v>-33.640311621395732</c:v>
                </c:pt>
                <c:pt idx="1321">
                  <c:v>1.3077735518059139</c:v>
                </c:pt>
                <c:pt idx="1322">
                  <c:v>-24.07444940135127</c:v>
                </c:pt>
                <c:pt idx="1323">
                  <c:v>4.3944186420479987</c:v>
                </c:pt>
                <c:pt idx="1324">
                  <c:v>7.5516768339946969</c:v>
                </c:pt>
                <c:pt idx="1325">
                  <c:v>5.4843805360377011</c:v>
                </c:pt>
                <c:pt idx="1326">
                  <c:v>5.4843805360377011</c:v>
                </c:pt>
                <c:pt idx="1327">
                  <c:v>7.5745765551531177</c:v>
                </c:pt>
                <c:pt idx="1328">
                  <c:v>-8.4824343200903023</c:v>
                </c:pt>
                <c:pt idx="1329">
                  <c:v>14.695924041718225</c:v>
                </c:pt>
                <c:pt idx="1330">
                  <c:v>-22.160559165844528</c:v>
                </c:pt>
                <c:pt idx="1331">
                  <c:v>-12.533158481225547</c:v>
                </c:pt>
                <c:pt idx="1332">
                  <c:v>-48.420645982856932</c:v>
                </c:pt>
                <c:pt idx="1333">
                  <c:v>-39.335715104352388</c:v>
                </c:pt>
                <c:pt idx="1334">
                  <c:v>-14.579784796404594</c:v>
                </c:pt>
                <c:pt idx="1335">
                  <c:v>-23.28127557829001</c:v>
                </c:pt>
                <c:pt idx="1336">
                  <c:v>7.0366678687761821</c:v>
                </c:pt>
                <c:pt idx="1337">
                  <c:v>-11.870514566587682</c:v>
                </c:pt>
                <c:pt idx="1338">
                  <c:v>42.675870542622953</c:v>
                </c:pt>
                <c:pt idx="1339">
                  <c:v>-40.032945059687989</c:v>
                </c:pt>
                <c:pt idx="1340">
                  <c:v>-47.882070098775664</c:v>
                </c:pt>
                <c:pt idx="1341">
                  <c:v>-2.4032265540060299E-2</c:v>
                </c:pt>
                <c:pt idx="1342">
                  <c:v>-28.252468697333679</c:v>
                </c:pt>
                <c:pt idx="1343">
                  <c:v>-8.919037562497488</c:v>
                </c:pt>
                <c:pt idx="1344">
                  <c:v>-32.012181553623677</c:v>
                </c:pt>
                <c:pt idx="1345">
                  <c:v>-3.8953770879680532</c:v>
                </c:pt>
                <c:pt idx="1346">
                  <c:v>10.926637591761478</c:v>
                </c:pt>
                <c:pt idx="1347">
                  <c:v>-2.6709197705433554</c:v>
                </c:pt>
                <c:pt idx="1348">
                  <c:v>-164.29568311481364</c:v>
                </c:pt>
                <c:pt idx="1349">
                  <c:v>-6.8536378934443221</c:v>
                </c:pt>
                <c:pt idx="1350">
                  <c:v>-39.110088491300488</c:v>
                </c:pt>
                <c:pt idx="1351">
                  <c:v>-12.140294732258825</c:v>
                </c:pt>
                <c:pt idx="1352">
                  <c:v>-19.167423362508611</c:v>
                </c:pt>
                <c:pt idx="1353">
                  <c:v>-5.8680643230444929</c:v>
                </c:pt>
                <c:pt idx="1354">
                  <c:v>-20.062419669173178</c:v>
                </c:pt>
                <c:pt idx="1355">
                  <c:v>9.5153097527374175</c:v>
                </c:pt>
                <c:pt idx="1356">
                  <c:v>24.121083197781008</c:v>
                </c:pt>
                <c:pt idx="1357">
                  <c:v>-5.9475833320762321</c:v>
                </c:pt>
                <c:pt idx="1358">
                  <c:v>16.776673460549933</c:v>
                </c:pt>
                <c:pt idx="1359">
                  <c:v>-6.0375079164194165</c:v>
                </c:pt>
                <c:pt idx="1360">
                  <c:v>11.289678493286024</c:v>
                </c:pt>
                <c:pt idx="1361">
                  <c:v>-36.228167999238885</c:v>
                </c:pt>
                <c:pt idx="1362">
                  <c:v>-12.062991998879081</c:v>
                </c:pt>
                <c:pt idx="1363">
                  <c:v>-24.245181364324761</c:v>
                </c:pt>
                <c:pt idx="1364">
                  <c:v>1.9686611739563888</c:v>
                </c:pt>
                <c:pt idx="1365">
                  <c:v>-6.7679707545512544</c:v>
                </c:pt>
                <c:pt idx="1366">
                  <c:v>-21.11429159951577</c:v>
                </c:pt>
                <c:pt idx="1367">
                  <c:v>3.7850618931626463</c:v>
                </c:pt>
                <c:pt idx="1368">
                  <c:v>2.365543096263782</c:v>
                </c:pt>
                <c:pt idx="1369">
                  <c:v>-9.445885346919356</c:v>
                </c:pt>
                <c:pt idx="1370">
                  <c:v>-22.078572264796303</c:v>
                </c:pt>
                <c:pt idx="1371">
                  <c:v>-22.078572264796303</c:v>
                </c:pt>
                <c:pt idx="1372">
                  <c:v>12.388235904825239</c:v>
                </c:pt>
                <c:pt idx="1373">
                  <c:v>-3.4955842668236623</c:v>
                </c:pt>
                <c:pt idx="1374">
                  <c:v>0.57070938215519007</c:v>
                </c:pt>
                <c:pt idx="1375">
                  <c:v>0.87163224795193317</c:v>
                </c:pt>
                <c:pt idx="1376">
                  <c:v>9.8096841558036694</c:v>
                </c:pt>
                <c:pt idx="1377">
                  <c:v>-79.065268200797718</c:v>
                </c:pt>
                <c:pt idx="1378">
                  <c:v>-1.8919137690191956</c:v>
                </c:pt>
                <c:pt idx="1379">
                  <c:v>-90.592578955455409</c:v>
                </c:pt>
                <c:pt idx="1380">
                  <c:v>-9.3830335228153281</c:v>
                </c:pt>
                <c:pt idx="1381">
                  <c:v>9.1596520700375308</c:v>
                </c:pt>
                <c:pt idx="1382">
                  <c:v>-18.589941493682058</c:v>
                </c:pt>
                <c:pt idx="1383">
                  <c:v>-30.315751828929432</c:v>
                </c:pt>
                <c:pt idx="1384">
                  <c:v>3.9749935248233426</c:v>
                </c:pt>
                <c:pt idx="1385">
                  <c:v>-4.2294457737785107</c:v>
                </c:pt>
                <c:pt idx="1386">
                  <c:v>2.5899616024210586</c:v>
                </c:pt>
                <c:pt idx="1387">
                  <c:v>-15.871186523558823</c:v>
                </c:pt>
                <c:pt idx="1388">
                  <c:v>-1.4075399345486253E-2</c:v>
                </c:pt>
                <c:pt idx="1389">
                  <c:v>4.4214087867075236</c:v>
                </c:pt>
                <c:pt idx="1390">
                  <c:v>1.5156381552035576</c:v>
                </c:pt>
                <c:pt idx="1391">
                  <c:v>-195.84732508969674</c:v>
                </c:pt>
                <c:pt idx="1392">
                  <c:v>9.0576422882764902</c:v>
                </c:pt>
                <c:pt idx="1393">
                  <c:v>16.862388676248433</c:v>
                </c:pt>
                <c:pt idx="1394">
                  <c:v>-75.783676466084756</c:v>
                </c:pt>
                <c:pt idx="1395">
                  <c:v>0.51427634321137938</c:v>
                </c:pt>
                <c:pt idx="1396">
                  <c:v>-59.212889796472105</c:v>
                </c:pt>
                <c:pt idx="1397">
                  <c:v>-1.2437894693065459</c:v>
                </c:pt>
                <c:pt idx="1398">
                  <c:v>13.808201086389348</c:v>
                </c:pt>
                <c:pt idx="1399">
                  <c:v>10.128523829426852</c:v>
                </c:pt>
                <c:pt idx="1400">
                  <c:v>-16.348729001344143</c:v>
                </c:pt>
                <c:pt idx="1401">
                  <c:v>-28.710295566985351</c:v>
                </c:pt>
                <c:pt idx="1402">
                  <c:v>-19.720399895646032</c:v>
                </c:pt>
                <c:pt idx="1403">
                  <c:v>-132.64054485588846</c:v>
                </c:pt>
                <c:pt idx="1404">
                  <c:v>-22.78888060171057</c:v>
                </c:pt>
                <c:pt idx="1405">
                  <c:v>-12.810282028805094</c:v>
                </c:pt>
                <c:pt idx="1406">
                  <c:v>-0.41400544192726241</c:v>
                </c:pt>
                <c:pt idx="1407">
                  <c:v>-44.853036054511435</c:v>
                </c:pt>
                <c:pt idx="1408">
                  <c:v>0.46220897546563511</c:v>
                </c:pt>
                <c:pt idx="1409">
                  <c:v>-10.973934923099359</c:v>
                </c:pt>
                <c:pt idx="1410">
                  <c:v>-3.7832304209362779</c:v>
                </c:pt>
                <c:pt idx="1411">
                  <c:v>-1.2957962678445525</c:v>
                </c:pt>
                <c:pt idx="1412">
                  <c:v>-41.118650917293643</c:v>
                </c:pt>
                <c:pt idx="1413">
                  <c:v>30.008094122814523</c:v>
                </c:pt>
                <c:pt idx="1414">
                  <c:v>0</c:v>
                </c:pt>
                <c:pt idx="1415">
                  <c:v>0.59569457368940026</c:v>
                </c:pt>
                <c:pt idx="1416">
                  <c:v>17.326472152532762</c:v>
                </c:pt>
                <c:pt idx="1417">
                  <c:v>-1.8979560159679627</c:v>
                </c:pt>
                <c:pt idx="1418">
                  <c:v>92.597014610956805</c:v>
                </c:pt>
                <c:pt idx="1419">
                  <c:v>-26.676205069694657</c:v>
                </c:pt>
                <c:pt idx="1420">
                  <c:v>8.9225541239282062</c:v>
                </c:pt>
                <c:pt idx="1421">
                  <c:v>-30.140000475951272</c:v>
                </c:pt>
                <c:pt idx="1422">
                  <c:v>-235.50250648273061</c:v>
                </c:pt>
                <c:pt idx="1423">
                  <c:v>1.2459124731573425</c:v>
                </c:pt>
                <c:pt idx="1424">
                  <c:v>-6.5991173965396008</c:v>
                </c:pt>
                <c:pt idx="1425">
                  <c:v>-51.069663570793352</c:v>
                </c:pt>
                <c:pt idx="1426">
                  <c:v>-8.3309542734939388</c:v>
                </c:pt>
                <c:pt idx="1427">
                  <c:v>-100.275664056278</c:v>
                </c:pt>
                <c:pt idx="1428">
                  <c:v>-64.275517480767775</c:v>
                </c:pt>
                <c:pt idx="1429">
                  <c:v>95.664383966513782</c:v>
                </c:pt>
                <c:pt idx="1430">
                  <c:v>-21.689949548406258</c:v>
                </c:pt>
                <c:pt idx="1431">
                  <c:v>9.9639516237975123E-2</c:v>
                </c:pt>
                <c:pt idx="1432">
                  <c:v>16.476432179672234</c:v>
                </c:pt>
                <c:pt idx="1433">
                  <c:v>23.405043959871893</c:v>
                </c:pt>
                <c:pt idx="1434">
                  <c:v>-6.4880676349646418</c:v>
                </c:pt>
                <c:pt idx="1435">
                  <c:v>9.6328903956119696</c:v>
                </c:pt>
                <c:pt idx="1436">
                  <c:v>-10.56068958626644</c:v>
                </c:pt>
                <c:pt idx="1437">
                  <c:v>-0.16862833300395022</c:v>
                </c:pt>
                <c:pt idx="1438">
                  <c:v>-31.364049337499956</c:v>
                </c:pt>
                <c:pt idx="1439">
                  <c:v>-31.37295030066911</c:v>
                </c:pt>
                <c:pt idx="1440">
                  <c:v>40.023635266268137</c:v>
                </c:pt>
                <c:pt idx="1441">
                  <c:v>3.9419894884068869</c:v>
                </c:pt>
                <c:pt idx="1442">
                  <c:v>-53.191621425482204</c:v>
                </c:pt>
                <c:pt idx="1443">
                  <c:v>-249.07185473201687</c:v>
                </c:pt>
                <c:pt idx="1444">
                  <c:v>-13.718677899683705</c:v>
                </c:pt>
                <c:pt idx="1445">
                  <c:v>0.91361545124077348</c:v>
                </c:pt>
                <c:pt idx="1446">
                  <c:v>-4.5855934955376654</c:v>
                </c:pt>
                <c:pt idx="1447">
                  <c:v>7.6021035269695139</c:v>
                </c:pt>
                <c:pt idx="1448">
                  <c:v>-19.464703497241082</c:v>
                </c:pt>
                <c:pt idx="1449">
                  <c:v>-109.19355888335996</c:v>
                </c:pt>
                <c:pt idx="1450">
                  <c:v>-90.191355180751003</c:v>
                </c:pt>
                <c:pt idx="1451">
                  <c:v>-21.810290854404183</c:v>
                </c:pt>
                <c:pt idx="1452">
                  <c:v>7.9015117790224982</c:v>
                </c:pt>
                <c:pt idx="1453">
                  <c:v>-23.421948834837309</c:v>
                </c:pt>
                <c:pt idx="1454">
                  <c:v>-35.832885443916389</c:v>
                </c:pt>
                <c:pt idx="1455">
                  <c:v>12.352313065765395</c:v>
                </c:pt>
                <c:pt idx="1456">
                  <c:v>29.444400980201891</c:v>
                </c:pt>
                <c:pt idx="1457">
                  <c:v>-26.726344902880822</c:v>
                </c:pt>
                <c:pt idx="1458">
                  <c:v>-11.539113640674461</c:v>
                </c:pt>
                <c:pt idx="1459">
                  <c:v>-22.31976869632928</c:v>
                </c:pt>
                <c:pt idx="1460">
                  <c:v>0.58599576204589854</c:v>
                </c:pt>
                <c:pt idx="1461">
                  <c:v>-271.85686302721825</c:v>
                </c:pt>
                <c:pt idx="1462">
                  <c:v>-9.3657692975200995</c:v>
                </c:pt>
                <c:pt idx="1463">
                  <c:v>-44.499200249864728</c:v>
                </c:pt>
                <c:pt idx="1464">
                  <c:v>-21.153810001169848</c:v>
                </c:pt>
                <c:pt idx="1465">
                  <c:v>2.6222255129456564</c:v>
                </c:pt>
                <c:pt idx="1466">
                  <c:v>-11.075783747788801</c:v>
                </c:pt>
                <c:pt idx="1467">
                  <c:v>-0.78216457108790183</c:v>
                </c:pt>
                <c:pt idx="1468">
                  <c:v>-44.028925179567231</c:v>
                </c:pt>
                <c:pt idx="1469">
                  <c:v>-13.357537447075199</c:v>
                </c:pt>
                <c:pt idx="1470">
                  <c:v>-28.586042066854617</c:v>
                </c:pt>
                <c:pt idx="1471">
                  <c:v>-57.162033650097626</c:v>
                </c:pt>
                <c:pt idx="1472">
                  <c:v>7.9463274688164187</c:v>
                </c:pt>
                <c:pt idx="1473">
                  <c:v>-40.937321207852705</c:v>
                </c:pt>
                <c:pt idx="1474">
                  <c:v>-187.62963305007293</c:v>
                </c:pt>
                <c:pt idx="1475">
                  <c:v>-14.391226982740029</c:v>
                </c:pt>
                <c:pt idx="1476">
                  <c:v>-81.02243396894346</c:v>
                </c:pt>
                <c:pt idx="1477">
                  <c:v>-1.7758596200746952</c:v>
                </c:pt>
                <c:pt idx="1478">
                  <c:v>-1.7758596200746952</c:v>
                </c:pt>
                <c:pt idx="1479">
                  <c:v>-8.6954003649467211</c:v>
                </c:pt>
                <c:pt idx="1480">
                  <c:v>1.7180167387884211</c:v>
                </c:pt>
                <c:pt idx="1481">
                  <c:v>-28.136602995053202</c:v>
                </c:pt>
                <c:pt idx="1482">
                  <c:v>-828.92138188232332</c:v>
                </c:pt>
                <c:pt idx="1483">
                  <c:v>-9.0652545930051698</c:v>
                </c:pt>
                <c:pt idx="1484">
                  <c:v>120.08333237574166</c:v>
                </c:pt>
                <c:pt idx="1485">
                  <c:v>-27.447782999914331</c:v>
                </c:pt>
                <c:pt idx="1486">
                  <c:v>-15.42477149265609</c:v>
                </c:pt>
                <c:pt idx="1487">
                  <c:v>-15.918635087753723</c:v>
                </c:pt>
                <c:pt idx="1488">
                  <c:v>5.8416002969008911</c:v>
                </c:pt>
                <c:pt idx="1489">
                  <c:v>-23.100698809431432</c:v>
                </c:pt>
                <c:pt idx="1490">
                  <c:v>-12.154430356069948</c:v>
                </c:pt>
                <c:pt idx="1491">
                  <c:v>1.0583854761347331</c:v>
                </c:pt>
                <c:pt idx="1492">
                  <c:v>-15.517372965398419</c:v>
                </c:pt>
                <c:pt idx="1493">
                  <c:v>-24.707523372580113</c:v>
                </c:pt>
                <c:pt idx="1494">
                  <c:v>5.0476679879064523</c:v>
                </c:pt>
                <c:pt idx="1495">
                  <c:v>-41.376986722291811</c:v>
                </c:pt>
                <c:pt idx="1496">
                  <c:v>-26.73049321093362</c:v>
                </c:pt>
                <c:pt idx="1497">
                  <c:v>23.258239975684759</c:v>
                </c:pt>
                <c:pt idx="1498">
                  <c:v>-53.897101050477495</c:v>
                </c:pt>
                <c:pt idx="1499">
                  <c:v>-29.045151115688267</c:v>
                </c:pt>
                <c:pt idx="1500">
                  <c:v>20.308972237193736</c:v>
                </c:pt>
                <c:pt idx="1501">
                  <c:v>-23.605340983235717</c:v>
                </c:pt>
                <c:pt idx="1502">
                  <c:v>11.746034067852925</c:v>
                </c:pt>
                <c:pt idx="1503">
                  <c:v>-1.2587316474993577</c:v>
                </c:pt>
                <c:pt idx="1504">
                  <c:v>-2.0770465890421255</c:v>
                </c:pt>
                <c:pt idx="1505">
                  <c:v>-38.070381738670363</c:v>
                </c:pt>
                <c:pt idx="1506">
                  <c:v>-38.070381738670363</c:v>
                </c:pt>
                <c:pt idx="1507">
                  <c:v>-24.660101535990613</c:v>
                </c:pt>
                <c:pt idx="1508">
                  <c:v>-16.937361224476636</c:v>
                </c:pt>
                <c:pt idx="1509">
                  <c:v>2.9455712966043643</c:v>
                </c:pt>
                <c:pt idx="1510">
                  <c:v>-11.615765756690417</c:v>
                </c:pt>
                <c:pt idx="1511">
                  <c:v>-19.006182601436375</c:v>
                </c:pt>
                <c:pt idx="1512">
                  <c:v>-268.0795721952191</c:v>
                </c:pt>
                <c:pt idx="1513">
                  <c:v>-4.1849554743017059</c:v>
                </c:pt>
                <c:pt idx="1514">
                  <c:v>21.366583592418007</c:v>
                </c:pt>
                <c:pt idx="1515">
                  <c:v>-5.6649511602534126</c:v>
                </c:pt>
                <c:pt idx="1516">
                  <c:v>-27.55705067768891</c:v>
                </c:pt>
                <c:pt idx="1517">
                  <c:v>-35.43327341130324</c:v>
                </c:pt>
                <c:pt idx="1518">
                  <c:v>-9.8413080371789299</c:v>
                </c:pt>
                <c:pt idx="1519">
                  <c:v>-43.989895408318752</c:v>
                </c:pt>
                <c:pt idx="1520">
                  <c:v>-2.4690564535875454</c:v>
                </c:pt>
                <c:pt idx="1521">
                  <c:v>-215.77502994583188</c:v>
                </c:pt>
                <c:pt idx="1522">
                  <c:v>136.63598332827485</c:v>
                </c:pt>
                <c:pt idx="1523">
                  <c:v>-175.80816870101361</c:v>
                </c:pt>
                <c:pt idx="1524">
                  <c:v>7.3202287895964204</c:v>
                </c:pt>
                <c:pt idx="1525">
                  <c:v>0.11921756094514196</c:v>
                </c:pt>
                <c:pt idx="1526">
                  <c:v>9.3384852503836129</c:v>
                </c:pt>
                <c:pt idx="1527">
                  <c:v>-0.49563596030409052</c:v>
                </c:pt>
                <c:pt idx="1528">
                  <c:v>-15.641976932544148</c:v>
                </c:pt>
                <c:pt idx="1529">
                  <c:v>0.21550785948072365</c:v>
                </c:pt>
                <c:pt idx="1530">
                  <c:v>-7.5970384259247554</c:v>
                </c:pt>
                <c:pt idx="1531">
                  <c:v>-30.150050721409684</c:v>
                </c:pt>
                <c:pt idx="1532">
                  <c:v>0.27320146526981548</c:v>
                </c:pt>
                <c:pt idx="1533">
                  <c:v>-21.739614505458324</c:v>
                </c:pt>
                <c:pt idx="1534">
                  <c:v>-22.986803044854728</c:v>
                </c:pt>
                <c:pt idx="1535">
                  <c:v>-63.799051537506124</c:v>
                </c:pt>
                <c:pt idx="1536">
                  <c:v>23.755661035213798</c:v>
                </c:pt>
                <c:pt idx="1537">
                  <c:v>-1.0193731899615937</c:v>
                </c:pt>
                <c:pt idx="1538">
                  <c:v>-3.3604961974591112</c:v>
                </c:pt>
                <c:pt idx="1539">
                  <c:v>-7.6082005764458209</c:v>
                </c:pt>
                <c:pt idx="1540">
                  <c:v>-16.314937890506148</c:v>
                </c:pt>
                <c:pt idx="1541">
                  <c:v>-35.783565428814626</c:v>
                </c:pt>
                <c:pt idx="1542">
                  <c:v>-53.084146297696122</c:v>
                </c:pt>
                <c:pt idx="1543">
                  <c:v>5.6279189999624624</c:v>
                </c:pt>
                <c:pt idx="1544">
                  <c:v>-16.826855900281014</c:v>
                </c:pt>
                <c:pt idx="1545">
                  <c:v>-28.326275269866873</c:v>
                </c:pt>
                <c:pt idx="1546">
                  <c:v>-10.86686744924825</c:v>
                </c:pt>
                <c:pt idx="1547">
                  <c:v>13.652424568684612</c:v>
                </c:pt>
                <c:pt idx="1548">
                  <c:v>-8.3890786657508283</c:v>
                </c:pt>
                <c:pt idx="1549">
                  <c:v>-11.905890973052168</c:v>
                </c:pt>
                <c:pt idx="1550">
                  <c:v>-25.250503335508458</c:v>
                </c:pt>
                <c:pt idx="1551">
                  <c:v>1.6608434837854644</c:v>
                </c:pt>
                <c:pt idx="1552">
                  <c:v>-43.456284106167665</c:v>
                </c:pt>
                <c:pt idx="1553">
                  <c:v>19.797517900164397</c:v>
                </c:pt>
                <c:pt idx="1554">
                  <c:v>-7.2499299495619214</c:v>
                </c:pt>
                <c:pt idx="1555">
                  <c:v>-17.300519497167105</c:v>
                </c:pt>
                <c:pt idx="1556">
                  <c:v>158.26271671617852</c:v>
                </c:pt>
                <c:pt idx="1557">
                  <c:v>158.37776984710882</c:v>
                </c:pt>
                <c:pt idx="1558">
                  <c:v>-302.10568151610664</c:v>
                </c:pt>
                <c:pt idx="1559">
                  <c:v>-29.101465463391968</c:v>
                </c:pt>
                <c:pt idx="1560">
                  <c:v>19.390620856492806</c:v>
                </c:pt>
                <c:pt idx="1561">
                  <c:v>-55.854166977113827</c:v>
                </c:pt>
                <c:pt idx="1562">
                  <c:v>-9.3898598997216816</c:v>
                </c:pt>
                <c:pt idx="1563">
                  <c:v>-43.578922776781653</c:v>
                </c:pt>
                <c:pt idx="1564">
                  <c:v>6.1828008830679462</c:v>
                </c:pt>
                <c:pt idx="1565">
                  <c:v>23.475208767832058</c:v>
                </c:pt>
                <c:pt idx="1566">
                  <c:v>0.7001189306181973</c:v>
                </c:pt>
                <c:pt idx="1567">
                  <c:v>-7.8703323627518058</c:v>
                </c:pt>
                <c:pt idx="1568">
                  <c:v>-166.21320587837499</c:v>
                </c:pt>
                <c:pt idx="1569">
                  <c:v>5.5919312659482561</c:v>
                </c:pt>
                <c:pt idx="1570">
                  <c:v>69.242798769159918</c:v>
                </c:pt>
                <c:pt idx="1571">
                  <c:v>-23.873184358889731</c:v>
                </c:pt>
                <c:pt idx="1572">
                  <c:v>36.931839420422577</c:v>
                </c:pt>
                <c:pt idx="1573">
                  <c:v>0.6239419575497106</c:v>
                </c:pt>
                <c:pt idx="1574">
                  <c:v>9.5292124953106327</c:v>
                </c:pt>
                <c:pt idx="1575">
                  <c:v>-6.9333245198802702</c:v>
                </c:pt>
                <c:pt idx="1576">
                  <c:v>-8.0667990631071849</c:v>
                </c:pt>
                <c:pt idx="1577">
                  <c:v>-97.509705465677342</c:v>
                </c:pt>
                <c:pt idx="1578">
                  <c:v>-70.413009730172874</c:v>
                </c:pt>
                <c:pt idx="1579">
                  <c:v>-47.982135044274223</c:v>
                </c:pt>
                <c:pt idx="1580">
                  <c:v>-21.941282294252019</c:v>
                </c:pt>
                <c:pt idx="1581">
                  <c:v>-25.159068487030321</c:v>
                </c:pt>
                <c:pt idx="1582">
                  <c:v>-4.8588605515671848</c:v>
                </c:pt>
                <c:pt idx="1583">
                  <c:v>16.608234213129869</c:v>
                </c:pt>
                <c:pt idx="1584">
                  <c:v>-36.748690749659005</c:v>
                </c:pt>
                <c:pt idx="1585">
                  <c:v>-19.412523219739629</c:v>
                </c:pt>
                <c:pt idx="1586">
                  <c:v>-21.844852043567855</c:v>
                </c:pt>
                <c:pt idx="1587">
                  <c:v>-12.587316318456718</c:v>
                </c:pt>
                <c:pt idx="1588">
                  <c:v>44.413384423526082</c:v>
                </c:pt>
                <c:pt idx="1589">
                  <c:v>10.393833465256348</c:v>
                </c:pt>
                <c:pt idx="1590">
                  <c:v>-36.194683474412727</c:v>
                </c:pt>
                <c:pt idx="1591">
                  <c:v>-37.148355304044649</c:v>
                </c:pt>
                <c:pt idx="1592">
                  <c:v>124.19040791912902</c:v>
                </c:pt>
                <c:pt idx="1593">
                  <c:v>-131.46024673848663</c:v>
                </c:pt>
                <c:pt idx="1594">
                  <c:v>5.7335679842202296</c:v>
                </c:pt>
                <c:pt idx="1595">
                  <c:v>1.7433896070888526</c:v>
                </c:pt>
                <c:pt idx="1596">
                  <c:v>-100.02290594946383</c:v>
                </c:pt>
                <c:pt idx="1597">
                  <c:v>-50.579979193195804</c:v>
                </c:pt>
                <c:pt idx="1598">
                  <c:v>-50.585518285939699</c:v>
                </c:pt>
                <c:pt idx="1599">
                  <c:v>-11.389085167523525</c:v>
                </c:pt>
                <c:pt idx="1600">
                  <c:v>11.481440834428737</c:v>
                </c:pt>
                <c:pt idx="1601">
                  <c:v>30.057723767056551</c:v>
                </c:pt>
                <c:pt idx="1602">
                  <c:v>-15.38008591758866</c:v>
                </c:pt>
                <c:pt idx="1603">
                  <c:v>-52.53578563856442</c:v>
                </c:pt>
                <c:pt idx="1604">
                  <c:v>-73.890516402156294</c:v>
                </c:pt>
                <c:pt idx="1605">
                  <c:v>-10.713753540432009</c:v>
                </c:pt>
                <c:pt idx="1606">
                  <c:v>-439.35034192478395</c:v>
                </c:pt>
                <c:pt idx="1607">
                  <c:v>-65.363831744650454</c:v>
                </c:pt>
                <c:pt idx="1608">
                  <c:v>-34.876331806262534</c:v>
                </c:pt>
                <c:pt idx="1609">
                  <c:v>-1.317718930015886</c:v>
                </c:pt>
                <c:pt idx="1610">
                  <c:v>10.360345911229873</c:v>
                </c:pt>
                <c:pt idx="1611">
                  <c:v>-47.93665582951138</c:v>
                </c:pt>
                <c:pt idx="1612">
                  <c:v>-33.08764917432827</c:v>
                </c:pt>
                <c:pt idx="1613">
                  <c:v>5.6868370605592053</c:v>
                </c:pt>
                <c:pt idx="1614">
                  <c:v>17.43157724663569</c:v>
                </c:pt>
                <c:pt idx="1615">
                  <c:v>-72.53410331835633</c:v>
                </c:pt>
                <c:pt idx="1616">
                  <c:v>-64.732559759398796</c:v>
                </c:pt>
                <c:pt idx="1617">
                  <c:v>-122.79356568248362</c:v>
                </c:pt>
                <c:pt idx="1618">
                  <c:v>18.394064677874013</c:v>
                </c:pt>
                <c:pt idx="1619">
                  <c:v>0.67927750292634281</c:v>
                </c:pt>
                <c:pt idx="1620">
                  <c:v>0.67927750292634281</c:v>
                </c:pt>
                <c:pt idx="1621">
                  <c:v>-35.610123081458909</c:v>
                </c:pt>
                <c:pt idx="1622">
                  <c:v>-5.2118569808551287</c:v>
                </c:pt>
                <c:pt idx="1623">
                  <c:v>-111.45852232136245</c:v>
                </c:pt>
                <c:pt idx="1624">
                  <c:v>-23.624674048099745</c:v>
                </c:pt>
                <c:pt idx="1625">
                  <c:v>-8.0829690955867459</c:v>
                </c:pt>
                <c:pt idx="1626">
                  <c:v>115.0093967162852</c:v>
                </c:pt>
                <c:pt idx="1627">
                  <c:v>-4.5582348975113192</c:v>
                </c:pt>
                <c:pt idx="1628">
                  <c:v>-33.66271622450855</c:v>
                </c:pt>
                <c:pt idx="1629">
                  <c:v>-27.080045550445817</c:v>
                </c:pt>
                <c:pt idx="1630">
                  <c:v>-13.993188599909157</c:v>
                </c:pt>
                <c:pt idx="1631">
                  <c:v>17.152478985459446</c:v>
                </c:pt>
                <c:pt idx="1632">
                  <c:v>19.616613612635042</c:v>
                </c:pt>
                <c:pt idx="1633">
                  <c:v>37.58205460368076</c:v>
                </c:pt>
                <c:pt idx="1634">
                  <c:v>-5.039085321467307</c:v>
                </c:pt>
                <c:pt idx="1635">
                  <c:v>-12.500808967348231</c:v>
                </c:pt>
                <c:pt idx="1636">
                  <c:v>-37.972650466519802</c:v>
                </c:pt>
                <c:pt idx="1637">
                  <c:v>13.192776835313131</c:v>
                </c:pt>
                <c:pt idx="1638">
                  <c:v>7.9885060197303375</c:v>
                </c:pt>
                <c:pt idx="1639">
                  <c:v>5.733042195991537</c:v>
                </c:pt>
                <c:pt idx="1640">
                  <c:v>-16.471629729380659</c:v>
                </c:pt>
                <c:pt idx="1641">
                  <c:v>46.15930570476241</c:v>
                </c:pt>
                <c:pt idx="1642">
                  <c:v>-12.837809695719709</c:v>
                </c:pt>
                <c:pt idx="1643">
                  <c:v>-246.36308401272788</c:v>
                </c:pt>
                <c:pt idx="1644">
                  <c:v>-487.26964821318796</c:v>
                </c:pt>
                <c:pt idx="1645">
                  <c:v>-487.22994780618046</c:v>
                </c:pt>
                <c:pt idx="1646">
                  <c:v>-13.404907710174175</c:v>
                </c:pt>
                <c:pt idx="1647">
                  <c:v>-8.8411561687579674</c:v>
                </c:pt>
                <c:pt idx="1648">
                  <c:v>-13.747778064550523</c:v>
                </c:pt>
                <c:pt idx="1649">
                  <c:v>-28.140742720088053</c:v>
                </c:pt>
                <c:pt idx="1650">
                  <c:v>-61.323777293925033</c:v>
                </c:pt>
                <c:pt idx="1651">
                  <c:v>-36.152461364938596</c:v>
                </c:pt>
                <c:pt idx="1652">
                  <c:v>-12.816399207831399</c:v>
                </c:pt>
                <c:pt idx="1653">
                  <c:v>-47.65622235684507</c:v>
                </c:pt>
                <c:pt idx="1654">
                  <c:v>-47.65622235684507</c:v>
                </c:pt>
                <c:pt idx="1655">
                  <c:v>-7.8360702439360947</c:v>
                </c:pt>
                <c:pt idx="1656">
                  <c:v>-7.8360702439360947</c:v>
                </c:pt>
                <c:pt idx="1657">
                  <c:v>-70.071239166335062</c:v>
                </c:pt>
                <c:pt idx="1658">
                  <c:v>-8.274403122559054</c:v>
                </c:pt>
                <c:pt idx="1659">
                  <c:v>-0.77087038846566958</c:v>
                </c:pt>
                <c:pt idx="1660">
                  <c:v>5.1378620380105584</c:v>
                </c:pt>
                <c:pt idx="1661">
                  <c:v>12.088446360676283</c:v>
                </c:pt>
                <c:pt idx="1662">
                  <c:v>381.73701198396435</c:v>
                </c:pt>
                <c:pt idx="1663">
                  <c:v>-59.110338890385918</c:v>
                </c:pt>
                <c:pt idx="1664">
                  <c:v>-39.774956972433145</c:v>
                </c:pt>
                <c:pt idx="1665">
                  <c:v>27.897749302399092</c:v>
                </c:pt>
                <c:pt idx="1666">
                  <c:v>-22.063466956499109</c:v>
                </c:pt>
                <c:pt idx="1667">
                  <c:v>17.00878651977877</c:v>
                </c:pt>
                <c:pt idx="1668">
                  <c:v>-20.303687864112831</c:v>
                </c:pt>
                <c:pt idx="1669">
                  <c:v>0</c:v>
                </c:pt>
                <c:pt idx="1670">
                  <c:v>82.436287563166545</c:v>
                </c:pt>
                <c:pt idx="1671">
                  <c:v>-10.069674943920395</c:v>
                </c:pt>
                <c:pt idx="1672">
                  <c:v>-5.7546397408081358</c:v>
                </c:pt>
                <c:pt idx="1673">
                  <c:v>-17.017969247687688</c:v>
                </c:pt>
                <c:pt idx="1674">
                  <c:v>465.40069889360961</c:v>
                </c:pt>
                <c:pt idx="1675">
                  <c:v>465.52244168378519</c:v>
                </c:pt>
                <c:pt idx="1676">
                  <c:v>-37.724037412423648</c:v>
                </c:pt>
                <c:pt idx="1677">
                  <c:v>-31.612517493742871</c:v>
                </c:pt>
                <c:pt idx="1678">
                  <c:v>-6.0747742731619114</c:v>
                </c:pt>
                <c:pt idx="1679">
                  <c:v>82.378084949570081</c:v>
                </c:pt>
                <c:pt idx="1680">
                  <c:v>-33.858642115862942</c:v>
                </c:pt>
                <c:pt idx="1681">
                  <c:v>31.982855519298685</c:v>
                </c:pt>
                <c:pt idx="1682">
                  <c:v>31.988867347609823</c:v>
                </c:pt>
                <c:pt idx="1683">
                  <c:v>20.732847602297518</c:v>
                </c:pt>
                <c:pt idx="1684">
                  <c:v>63.40921481608261</c:v>
                </c:pt>
                <c:pt idx="1685">
                  <c:v>4.1850633187608075</c:v>
                </c:pt>
                <c:pt idx="1686">
                  <c:v>62.039404920262641</c:v>
                </c:pt>
                <c:pt idx="1687">
                  <c:v>-33.653937603802312</c:v>
                </c:pt>
                <c:pt idx="1688">
                  <c:v>131.46159732057507</c:v>
                </c:pt>
                <c:pt idx="1689">
                  <c:v>22.147510806141089</c:v>
                </c:pt>
                <c:pt idx="1690">
                  <c:v>-16.492936917393781</c:v>
                </c:pt>
                <c:pt idx="1691">
                  <c:v>-15.713392896475858</c:v>
                </c:pt>
                <c:pt idx="1692">
                  <c:v>20.874579056771214</c:v>
                </c:pt>
                <c:pt idx="1693">
                  <c:v>-179.21897893914638</c:v>
                </c:pt>
                <c:pt idx="1694">
                  <c:v>-133.3314178682505</c:v>
                </c:pt>
                <c:pt idx="1695">
                  <c:v>86.899369463680685</c:v>
                </c:pt>
                <c:pt idx="1696">
                  <c:v>71.764177183212254</c:v>
                </c:pt>
                <c:pt idx="1697">
                  <c:v>-14.823290471038739</c:v>
                </c:pt>
                <c:pt idx="1698">
                  <c:v>-7.331054090928717</c:v>
                </c:pt>
                <c:pt idx="1699">
                  <c:v>84.656842932950383</c:v>
                </c:pt>
                <c:pt idx="1700">
                  <c:v>83.385494178398332</c:v>
                </c:pt>
                <c:pt idx="1701">
                  <c:v>-24.295382754469014</c:v>
                </c:pt>
                <c:pt idx="1702">
                  <c:v>-41.722955742148415</c:v>
                </c:pt>
                <c:pt idx="1703">
                  <c:v>-24.196752612363884</c:v>
                </c:pt>
                <c:pt idx="1704">
                  <c:v>-9.6594504123625242</c:v>
                </c:pt>
                <c:pt idx="1705">
                  <c:v>-9.6594504123625242</c:v>
                </c:pt>
                <c:pt idx="1706">
                  <c:v>-24.128777744430121</c:v>
                </c:pt>
                <c:pt idx="1707">
                  <c:v>-2.8895533109933758</c:v>
                </c:pt>
                <c:pt idx="1708">
                  <c:v>-6.3059794289077828</c:v>
                </c:pt>
                <c:pt idx="1709">
                  <c:v>-13.841991222481802</c:v>
                </c:pt>
                <c:pt idx="1710">
                  <c:v>5.6998854377095203</c:v>
                </c:pt>
                <c:pt idx="1711">
                  <c:v>-0.97069323005456021</c:v>
                </c:pt>
                <c:pt idx="1712">
                  <c:v>-48.04253720011976</c:v>
                </c:pt>
                <c:pt idx="1713">
                  <c:v>-51.711511099926206</c:v>
                </c:pt>
                <c:pt idx="1714">
                  <c:v>234.67619218525726</c:v>
                </c:pt>
                <c:pt idx="1715">
                  <c:v>-10.671523702735493</c:v>
                </c:pt>
                <c:pt idx="1716">
                  <c:v>8.1968837047279681</c:v>
                </c:pt>
                <c:pt idx="1717">
                  <c:v>-24.960240149240608</c:v>
                </c:pt>
                <c:pt idx="1718">
                  <c:v>-7.2495577100317163</c:v>
                </c:pt>
                <c:pt idx="1719">
                  <c:v>-53.814174011224445</c:v>
                </c:pt>
                <c:pt idx="1720">
                  <c:v>49.707129664682796</c:v>
                </c:pt>
                <c:pt idx="1721">
                  <c:v>-4.50557371598331</c:v>
                </c:pt>
                <c:pt idx="1722">
                  <c:v>-17.662405138347864</c:v>
                </c:pt>
                <c:pt idx="1723">
                  <c:v>42.677600827579106</c:v>
                </c:pt>
                <c:pt idx="1724">
                  <c:v>-5.4209542716165471</c:v>
                </c:pt>
                <c:pt idx="1725">
                  <c:v>-115.56524352496125</c:v>
                </c:pt>
                <c:pt idx="1726">
                  <c:v>13.19939610702315</c:v>
                </c:pt>
                <c:pt idx="1727">
                  <c:v>10.761806157236572</c:v>
                </c:pt>
                <c:pt idx="1728">
                  <c:v>-127.08282753726314</c:v>
                </c:pt>
                <c:pt idx="1729">
                  <c:v>3.2413465563371062</c:v>
                </c:pt>
                <c:pt idx="1730">
                  <c:v>17.210783650474685</c:v>
                </c:pt>
                <c:pt idx="1731">
                  <c:v>17.210783650474685</c:v>
                </c:pt>
                <c:pt idx="1732">
                  <c:v>-23.372031057311105</c:v>
                </c:pt>
                <c:pt idx="1733">
                  <c:v>-24.512684611117706</c:v>
                </c:pt>
                <c:pt idx="1734">
                  <c:v>18.002133925208049</c:v>
                </c:pt>
                <c:pt idx="1735">
                  <c:v>-8.5561180880257126</c:v>
                </c:pt>
                <c:pt idx="1736">
                  <c:v>25.68966185487827</c:v>
                </c:pt>
                <c:pt idx="1737">
                  <c:v>-13.797104077453191</c:v>
                </c:pt>
                <c:pt idx="1738">
                  <c:v>-8.4909741075967577</c:v>
                </c:pt>
                <c:pt idx="1739">
                  <c:v>6.1679437164231938</c:v>
                </c:pt>
                <c:pt idx="1740">
                  <c:v>30.371839460290161</c:v>
                </c:pt>
                <c:pt idx="1741">
                  <c:v>-24.320524966928549</c:v>
                </c:pt>
                <c:pt idx="1742">
                  <c:v>-25.963771542081588</c:v>
                </c:pt>
                <c:pt idx="1743">
                  <c:v>79.08619008988515</c:v>
                </c:pt>
                <c:pt idx="1744">
                  <c:v>-24.188857144016584</c:v>
                </c:pt>
                <c:pt idx="1745">
                  <c:v>-22.587061544243348</c:v>
                </c:pt>
                <c:pt idx="1746">
                  <c:v>-70.18122163936799</c:v>
                </c:pt>
                <c:pt idx="1747">
                  <c:v>-11.262744161774966</c:v>
                </c:pt>
                <c:pt idx="1748">
                  <c:v>62.862800737309726</c:v>
                </c:pt>
                <c:pt idx="1749">
                  <c:v>43.882825627410583</c:v>
                </c:pt>
                <c:pt idx="1750">
                  <c:v>26.072306835856903</c:v>
                </c:pt>
                <c:pt idx="1751">
                  <c:v>-0.29948899488267283</c:v>
                </c:pt>
                <c:pt idx="1752">
                  <c:v>-19.31845517948706</c:v>
                </c:pt>
                <c:pt idx="1753">
                  <c:v>31.827071972027095</c:v>
                </c:pt>
                <c:pt idx="1754">
                  <c:v>290.60274839320039</c:v>
                </c:pt>
                <c:pt idx="1755">
                  <c:v>-29.372573717998772</c:v>
                </c:pt>
                <c:pt idx="1756">
                  <c:v>-33.647453732752886</c:v>
                </c:pt>
                <c:pt idx="1757">
                  <c:v>77.237034964946673</c:v>
                </c:pt>
                <c:pt idx="1758">
                  <c:v>2.9042343233663375</c:v>
                </c:pt>
                <c:pt idx="1759">
                  <c:v>17.883868677342949</c:v>
                </c:pt>
                <c:pt idx="1760">
                  <c:v>-36.202587884354642</c:v>
                </c:pt>
                <c:pt idx="1761">
                  <c:v>59.360020992210899</c:v>
                </c:pt>
                <c:pt idx="1762">
                  <c:v>-9.922498227418842</c:v>
                </c:pt>
                <c:pt idx="1763">
                  <c:v>-68.153698614955005</c:v>
                </c:pt>
                <c:pt idx="1764">
                  <c:v>-6.5072930661556514</c:v>
                </c:pt>
                <c:pt idx="1765">
                  <c:v>-7.5673398460066359</c:v>
                </c:pt>
                <c:pt idx="1766">
                  <c:v>-15.8208610312593</c:v>
                </c:pt>
                <c:pt idx="1767">
                  <c:v>-11.438551198616787</c:v>
                </c:pt>
                <c:pt idx="1768">
                  <c:v>34.205956773737903</c:v>
                </c:pt>
                <c:pt idx="1769">
                  <c:v>79.207345138625698</c:v>
                </c:pt>
                <c:pt idx="1770">
                  <c:v>-13.177292483064829</c:v>
                </c:pt>
                <c:pt idx="1771">
                  <c:v>16.006376946759772</c:v>
                </c:pt>
                <c:pt idx="1772">
                  <c:v>-0.29838112650722148</c:v>
                </c:pt>
                <c:pt idx="1773">
                  <c:v>-7.7479644153540468</c:v>
                </c:pt>
                <c:pt idx="1774">
                  <c:v>25.510959193844268</c:v>
                </c:pt>
                <c:pt idx="1775">
                  <c:v>-10.082994205066793</c:v>
                </c:pt>
                <c:pt idx="1776">
                  <c:v>-9.0682500095077128</c:v>
                </c:pt>
                <c:pt idx="1777">
                  <c:v>157.88280384465924</c:v>
                </c:pt>
                <c:pt idx="1778">
                  <c:v>-6.3312777346725495</c:v>
                </c:pt>
                <c:pt idx="1779">
                  <c:v>-115.61385869756924</c:v>
                </c:pt>
                <c:pt idx="1780">
                  <c:v>-6.1705113923555395</c:v>
                </c:pt>
                <c:pt idx="1781">
                  <c:v>-18.851856437522443</c:v>
                </c:pt>
                <c:pt idx="1782">
                  <c:v>-18.851856437522443</c:v>
                </c:pt>
                <c:pt idx="1783">
                  <c:v>-20.6970543296618</c:v>
                </c:pt>
                <c:pt idx="1784">
                  <c:v>63.604246793981083</c:v>
                </c:pt>
                <c:pt idx="1785">
                  <c:v>33.987545154229572</c:v>
                </c:pt>
                <c:pt idx="1786">
                  <c:v>-32.720217371883535</c:v>
                </c:pt>
                <c:pt idx="1787">
                  <c:v>51.335864313081174</c:v>
                </c:pt>
                <c:pt idx="1788">
                  <c:v>26.927127462253242</c:v>
                </c:pt>
                <c:pt idx="1789">
                  <c:v>-13.963226590574321</c:v>
                </c:pt>
                <c:pt idx="1790">
                  <c:v>-20.295910587983784</c:v>
                </c:pt>
                <c:pt idx="1791">
                  <c:v>-8.0697529544664572</c:v>
                </c:pt>
                <c:pt idx="1792">
                  <c:v>0.81804582382903646</c:v>
                </c:pt>
                <c:pt idx="1793">
                  <c:v>70.800037929219613</c:v>
                </c:pt>
                <c:pt idx="1794">
                  <c:v>-7.3160771402221858</c:v>
                </c:pt>
                <c:pt idx="1795">
                  <c:v>0.70692762921983787</c:v>
                </c:pt>
                <c:pt idx="1796">
                  <c:v>57.248746016203896</c:v>
                </c:pt>
                <c:pt idx="1797">
                  <c:v>74.71943649222311</c:v>
                </c:pt>
                <c:pt idx="1798">
                  <c:v>21.619600431653744</c:v>
                </c:pt>
                <c:pt idx="1799">
                  <c:v>-12.259818295424258</c:v>
                </c:pt>
                <c:pt idx="1800">
                  <c:v>-14.409995752672064</c:v>
                </c:pt>
                <c:pt idx="1801">
                  <c:v>-12.721324129888389</c:v>
                </c:pt>
                <c:pt idx="1802">
                  <c:v>-1.8077869923659544</c:v>
                </c:pt>
                <c:pt idx="1803">
                  <c:v>-17.077929780333402</c:v>
                </c:pt>
                <c:pt idx="1804">
                  <c:v>-2.0388086748170022</c:v>
                </c:pt>
                <c:pt idx="1805">
                  <c:v>4.2417473012962601</c:v>
                </c:pt>
                <c:pt idx="1806">
                  <c:v>-6.7341162529608614</c:v>
                </c:pt>
                <c:pt idx="1807">
                  <c:v>-4.0799805195333709</c:v>
                </c:pt>
                <c:pt idx="1808">
                  <c:v>40.412494176791967</c:v>
                </c:pt>
                <c:pt idx="1809">
                  <c:v>-5.5775550000575649</c:v>
                </c:pt>
                <c:pt idx="1810">
                  <c:v>38.296457223561738</c:v>
                </c:pt>
                <c:pt idx="1811">
                  <c:v>44.498541378806543</c:v>
                </c:pt>
                <c:pt idx="1812">
                  <c:v>-28.855839997425715</c:v>
                </c:pt>
                <c:pt idx="1813">
                  <c:v>11.613364852442084</c:v>
                </c:pt>
                <c:pt idx="1814">
                  <c:v>-9.9594086825775001</c:v>
                </c:pt>
                <c:pt idx="1815">
                  <c:v>-6.4737224786470886</c:v>
                </c:pt>
                <c:pt idx="1816">
                  <c:v>-25.458958031706707</c:v>
                </c:pt>
                <c:pt idx="1817">
                  <c:v>-14.995723420604305</c:v>
                </c:pt>
                <c:pt idx="1818">
                  <c:v>-9.7028050061938433</c:v>
                </c:pt>
                <c:pt idx="1819">
                  <c:v>55.470249125278478</c:v>
                </c:pt>
                <c:pt idx="1820">
                  <c:v>-13.141850077789018</c:v>
                </c:pt>
                <c:pt idx="1821">
                  <c:v>0.56541427598541782</c:v>
                </c:pt>
                <c:pt idx="1822">
                  <c:v>86.839296456899405</c:v>
                </c:pt>
                <c:pt idx="1823">
                  <c:v>86.830866161373649</c:v>
                </c:pt>
                <c:pt idx="1824">
                  <c:v>41.484218124219218</c:v>
                </c:pt>
                <c:pt idx="1825">
                  <c:v>30.229795638888881</c:v>
                </c:pt>
                <c:pt idx="1826">
                  <c:v>-6.8501389494560945</c:v>
                </c:pt>
                <c:pt idx="1827">
                  <c:v>2.7112234600732599</c:v>
                </c:pt>
                <c:pt idx="1828">
                  <c:v>9.1756039129688798</c:v>
                </c:pt>
                <c:pt idx="1829">
                  <c:v>7.4656303778136701E-2</c:v>
                </c:pt>
                <c:pt idx="1830">
                  <c:v>18.138329985897823</c:v>
                </c:pt>
                <c:pt idx="1831">
                  <c:v>20.05764799709107</c:v>
                </c:pt>
                <c:pt idx="1832">
                  <c:v>-5.8911499038729636</c:v>
                </c:pt>
                <c:pt idx="1833">
                  <c:v>-18.378933157112876</c:v>
                </c:pt>
                <c:pt idx="1834">
                  <c:v>-8.4219572361349631</c:v>
                </c:pt>
                <c:pt idx="1835">
                  <c:v>-13.65693883040707</c:v>
                </c:pt>
                <c:pt idx="1836">
                  <c:v>-76.386806863378069</c:v>
                </c:pt>
                <c:pt idx="1837">
                  <c:v>-1.2053116991684314</c:v>
                </c:pt>
                <c:pt idx="1838">
                  <c:v>-7.0611802194697546</c:v>
                </c:pt>
                <c:pt idx="1839">
                  <c:v>-3.0186582669417468</c:v>
                </c:pt>
                <c:pt idx="1840">
                  <c:v>-3.2904194501585753</c:v>
                </c:pt>
                <c:pt idx="1841">
                  <c:v>-3.2904194501585753</c:v>
                </c:pt>
                <c:pt idx="1842">
                  <c:v>-12.001463044521385</c:v>
                </c:pt>
                <c:pt idx="1843">
                  <c:v>-4.4927011895041744</c:v>
                </c:pt>
                <c:pt idx="1844">
                  <c:v>-23.788170800650438</c:v>
                </c:pt>
                <c:pt idx="1845">
                  <c:v>-3.7090952345872226</c:v>
                </c:pt>
                <c:pt idx="1846">
                  <c:v>-79.870885291824891</c:v>
                </c:pt>
                <c:pt idx="1847">
                  <c:v>-58.857066573217729</c:v>
                </c:pt>
                <c:pt idx="1848">
                  <c:v>11.958586898045763</c:v>
                </c:pt>
                <c:pt idx="1849">
                  <c:v>40.712317000924457</c:v>
                </c:pt>
                <c:pt idx="1850">
                  <c:v>-4.3067687285913721</c:v>
                </c:pt>
                <c:pt idx="1851">
                  <c:v>39.616002009775755</c:v>
                </c:pt>
                <c:pt idx="1852">
                  <c:v>28.336162260448212</c:v>
                </c:pt>
                <c:pt idx="1853">
                  <c:v>-41.064091157195591</c:v>
                </c:pt>
                <c:pt idx="1854">
                  <c:v>23.459552577685095</c:v>
                </c:pt>
                <c:pt idx="1855">
                  <c:v>30.556857027969638</c:v>
                </c:pt>
                <c:pt idx="1856">
                  <c:v>51.237085355213175</c:v>
                </c:pt>
                <c:pt idx="1857">
                  <c:v>33.745737954671029</c:v>
                </c:pt>
                <c:pt idx="1858">
                  <c:v>1.7813913271511899</c:v>
                </c:pt>
                <c:pt idx="1859">
                  <c:v>-7.3457685298380344</c:v>
                </c:pt>
                <c:pt idx="1860">
                  <c:v>9.6892931187074343</c:v>
                </c:pt>
                <c:pt idx="1861">
                  <c:v>-6.0543854028827013</c:v>
                </c:pt>
                <c:pt idx="1862">
                  <c:v>32.370131973676244</c:v>
                </c:pt>
                <c:pt idx="1863">
                  <c:v>-7.0699307909543299</c:v>
                </c:pt>
                <c:pt idx="1864">
                  <c:v>-6.3425131454451424</c:v>
                </c:pt>
                <c:pt idx="1865">
                  <c:v>-12.388855803042697</c:v>
                </c:pt>
                <c:pt idx="1866">
                  <c:v>1.1507735607763666E-2</c:v>
                </c:pt>
                <c:pt idx="1867">
                  <c:v>1.1507735607763666E-2</c:v>
                </c:pt>
                <c:pt idx="1868">
                  <c:v>7.6197885690375653</c:v>
                </c:pt>
                <c:pt idx="1869">
                  <c:v>1.0220376214458977</c:v>
                </c:pt>
                <c:pt idx="1870">
                  <c:v>72.446983820682206</c:v>
                </c:pt>
                <c:pt idx="1871">
                  <c:v>8.0936632963974571</c:v>
                </c:pt>
                <c:pt idx="1872">
                  <c:v>-75.397236695825498</c:v>
                </c:pt>
                <c:pt idx="1873">
                  <c:v>119.60901126441769</c:v>
                </c:pt>
                <c:pt idx="1874">
                  <c:v>119.60901126441769</c:v>
                </c:pt>
                <c:pt idx="1875">
                  <c:v>18.23080867856142</c:v>
                </c:pt>
                <c:pt idx="1876">
                  <c:v>18.23080867856142</c:v>
                </c:pt>
                <c:pt idx="1877">
                  <c:v>35.078350745286123</c:v>
                </c:pt>
                <c:pt idx="1878">
                  <c:v>2.7505805027825954</c:v>
                </c:pt>
                <c:pt idx="1879">
                  <c:v>4.8817689860052615</c:v>
                </c:pt>
                <c:pt idx="1880">
                  <c:v>3.1237677122120004</c:v>
                </c:pt>
                <c:pt idx="1881">
                  <c:v>-14.56475807643281</c:v>
                </c:pt>
                <c:pt idx="1882">
                  <c:v>-3.8132840616520176</c:v>
                </c:pt>
                <c:pt idx="1883">
                  <c:v>-10.594814655774302</c:v>
                </c:pt>
                <c:pt idx="1884">
                  <c:v>279.12547672807688</c:v>
                </c:pt>
                <c:pt idx="1885">
                  <c:v>44.801398987104569</c:v>
                </c:pt>
                <c:pt idx="1886">
                  <c:v>-3.4875886746248006</c:v>
                </c:pt>
                <c:pt idx="1887">
                  <c:v>-4.6994766726779345</c:v>
                </c:pt>
                <c:pt idx="1888">
                  <c:v>5.9684763579892488</c:v>
                </c:pt>
                <c:pt idx="1889">
                  <c:v>-8.9065619149321709</c:v>
                </c:pt>
                <c:pt idx="1890">
                  <c:v>35.873931801199483</c:v>
                </c:pt>
                <c:pt idx="1891">
                  <c:v>35.873931801199483</c:v>
                </c:pt>
                <c:pt idx="1892">
                  <c:v>-1.7686262311310752</c:v>
                </c:pt>
                <c:pt idx="1893">
                  <c:v>-6.6158928335446348</c:v>
                </c:pt>
                <c:pt idx="1894">
                  <c:v>-34.190255170115293</c:v>
                </c:pt>
                <c:pt idx="1895">
                  <c:v>49.481199246462111</c:v>
                </c:pt>
                <c:pt idx="1896">
                  <c:v>-19.588590446742536</c:v>
                </c:pt>
                <c:pt idx="1897">
                  <c:v>38.103625719228823</c:v>
                </c:pt>
                <c:pt idx="1898">
                  <c:v>-4.1551923610670141</c:v>
                </c:pt>
                <c:pt idx="1899">
                  <c:v>-3.5737859252933082</c:v>
                </c:pt>
                <c:pt idx="1900">
                  <c:v>6.9913203462532278</c:v>
                </c:pt>
                <c:pt idx="1901">
                  <c:v>-6.4816965372186894</c:v>
                </c:pt>
                <c:pt idx="1902">
                  <c:v>94.34828504444225</c:v>
                </c:pt>
                <c:pt idx="1903">
                  <c:v>25.697693361267323</c:v>
                </c:pt>
                <c:pt idx="1904">
                  <c:v>30.389142523015241</c:v>
                </c:pt>
                <c:pt idx="1905">
                  <c:v>-6.5782272855363537</c:v>
                </c:pt>
                <c:pt idx="1906">
                  <c:v>2.2063817181953285</c:v>
                </c:pt>
                <c:pt idx="1907">
                  <c:v>0.33266196605878845</c:v>
                </c:pt>
                <c:pt idx="1908">
                  <c:v>-5.1125960073966512</c:v>
                </c:pt>
                <c:pt idx="1909">
                  <c:v>12.147806801422064</c:v>
                </c:pt>
                <c:pt idx="1910">
                  <c:v>4.0140014053722703</c:v>
                </c:pt>
                <c:pt idx="1911">
                  <c:v>-26.634541805281934</c:v>
                </c:pt>
                <c:pt idx="1912">
                  <c:v>15.368165297883527</c:v>
                </c:pt>
                <c:pt idx="1913">
                  <c:v>-1.8106820375195407</c:v>
                </c:pt>
                <c:pt idx="1914">
                  <c:v>-1.1576648586150537</c:v>
                </c:pt>
                <c:pt idx="1915">
                  <c:v>-2.2114504347571828</c:v>
                </c:pt>
                <c:pt idx="1916">
                  <c:v>-1.5031541306033169</c:v>
                </c:pt>
                <c:pt idx="1917">
                  <c:v>-24.565697587111792</c:v>
                </c:pt>
                <c:pt idx="1918">
                  <c:v>30.98598142118874</c:v>
                </c:pt>
                <c:pt idx="1919">
                  <c:v>-4.0270850126227442</c:v>
                </c:pt>
                <c:pt idx="1920">
                  <c:v>-6.5218948086666142</c:v>
                </c:pt>
                <c:pt idx="1921">
                  <c:v>70.143026009421675</c:v>
                </c:pt>
                <c:pt idx="1922">
                  <c:v>1.8012328403863376</c:v>
                </c:pt>
                <c:pt idx="1923">
                  <c:v>-17.76540471083209</c:v>
                </c:pt>
                <c:pt idx="1924">
                  <c:v>30.366553329193501</c:v>
                </c:pt>
                <c:pt idx="1925">
                  <c:v>20.61843305043265</c:v>
                </c:pt>
                <c:pt idx="1926">
                  <c:v>3.7320585751226355E-2</c:v>
                </c:pt>
                <c:pt idx="1927">
                  <c:v>21.65181833450989</c:v>
                </c:pt>
                <c:pt idx="1928">
                  <c:v>-2.8978931152564606</c:v>
                </c:pt>
                <c:pt idx="1929">
                  <c:v>-10.899453581323561</c:v>
                </c:pt>
                <c:pt idx="1930">
                  <c:v>-10.899453581323561</c:v>
                </c:pt>
                <c:pt idx="1931">
                  <c:v>-7.1668112304500848</c:v>
                </c:pt>
                <c:pt idx="1932">
                  <c:v>3.6319628208245187</c:v>
                </c:pt>
                <c:pt idx="1933">
                  <c:v>31.277910156364662</c:v>
                </c:pt>
                <c:pt idx="1934">
                  <c:v>9.6208064235837991</c:v>
                </c:pt>
                <c:pt idx="1935">
                  <c:v>-8.0266529732836869</c:v>
                </c:pt>
                <c:pt idx="1936">
                  <c:v>-8.8082693229121478</c:v>
                </c:pt>
                <c:pt idx="1937">
                  <c:v>31.709784358883748</c:v>
                </c:pt>
                <c:pt idx="1938">
                  <c:v>23.479098551868574</c:v>
                </c:pt>
                <c:pt idx="1939">
                  <c:v>7.9969803769589376</c:v>
                </c:pt>
                <c:pt idx="1940">
                  <c:v>27.614286763303131</c:v>
                </c:pt>
                <c:pt idx="1941">
                  <c:v>-1.1934455386440881</c:v>
                </c:pt>
                <c:pt idx="1942">
                  <c:v>-5.2557606192668676</c:v>
                </c:pt>
                <c:pt idx="1943">
                  <c:v>61.806413298171243</c:v>
                </c:pt>
                <c:pt idx="1944">
                  <c:v>-4.8054504711525032</c:v>
                </c:pt>
                <c:pt idx="1945">
                  <c:v>15.779676893954784</c:v>
                </c:pt>
                <c:pt idx="1946">
                  <c:v>-11.168068748281284</c:v>
                </c:pt>
                <c:pt idx="1947">
                  <c:v>15.058116859600394</c:v>
                </c:pt>
                <c:pt idx="1948">
                  <c:v>-39.383760563921449</c:v>
                </c:pt>
                <c:pt idx="1949">
                  <c:v>0.23264339732494832</c:v>
                </c:pt>
                <c:pt idx="1950">
                  <c:v>11.585212508825654</c:v>
                </c:pt>
                <c:pt idx="1951">
                  <c:v>4.056281520054271</c:v>
                </c:pt>
                <c:pt idx="1952">
                  <c:v>23.258369593132706</c:v>
                </c:pt>
                <c:pt idx="1953">
                  <c:v>0.83175185793822481</c:v>
                </c:pt>
                <c:pt idx="1954">
                  <c:v>22.717003804228984</c:v>
                </c:pt>
                <c:pt idx="1955">
                  <c:v>-5.8889618358832792</c:v>
                </c:pt>
                <c:pt idx="1956">
                  <c:v>-29.266436525310638</c:v>
                </c:pt>
                <c:pt idx="1957">
                  <c:v>-8.4537295359401288</c:v>
                </c:pt>
                <c:pt idx="1958">
                  <c:v>14.701867750474008</c:v>
                </c:pt>
                <c:pt idx="1959">
                  <c:v>1.2574730106777654</c:v>
                </c:pt>
                <c:pt idx="1960">
                  <c:v>-2.2508119954638492</c:v>
                </c:pt>
                <c:pt idx="1961">
                  <c:v>-1.0557024463985292</c:v>
                </c:pt>
                <c:pt idx="1962">
                  <c:v>2.1407697830745027</c:v>
                </c:pt>
                <c:pt idx="1963">
                  <c:v>-9.3718143630790429</c:v>
                </c:pt>
                <c:pt idx="1964">
                  <c:v>-0.17094973947794068</c:v>
                </c:pt>
                <c:pt idx="1965">
                  <c:v>-10.183295203719634</c:v>
                </c:pt>
                <c:pt idx="1966">
                  <c:v>607.67477500438099</c:v>
                </c:pt>
                <c:pt idx="1967">
                  <c:v>5.1506381211125056</c:v>
                </c:pt>
                <c:pt idx="1968">
                  <c:v>41.456771148060746</c:v>
                </c:pt>
                <c:pt idx="1969">
                  <c:v>133.00288293818252</c:v>
                </c:pt>
                <c:pt idx="1970">
                  <c:v>-14.226130632076991</c:v>
                </c:pt>
                <c:pt idx="1971">
                  <c:v>-2.159996225294059</c:v>
                </c:pt>
                <c:pt idx="1972">
                  <c:v>-9.7361438168830716</c:v>
                </c:pt>
                <c:pt idx="1973">
                  <c:v>10.111906150248961</c:v>
                </c:pt>
                <c:pt idx="1974">
                  <c:v>10.111906150248961</c:v>
                </c:pt>
                <c:pt idx="1975">
                  <c:v>18.548502965069407</c:v>
                </c:pt>
                <c:pt idx="1976">
                  <c:v>18.539296891606259</c:v>
                </c:pt>
                <c:pt idx="1977">
                  <c:v>206.76662896801795</c:v>
                </c:pt>
                <c:pt idx="1978">
                  <c:v>142.61873901873992</c:v>
                </c:pt>
                <c:pt idx="1979">
                  <c:v>23.663370115019688</c:v>
                </c:pt>
                <c:pt idx="1980">
                  <c:v>-14.261728713903571</c:v>
                </c:pt>
                <c:pt idx="1981">
                  <c:v>18.716411500187792</c:v>
                </c:pt>
                <c:pt idx="1982">
                  <c:v>2.2996471772375524</c:v>
                </c:pt>
                <c:pt idx="1983">
                  <c:v>18.42158483714752</c:v>
                </c:pt>
                <c:pt idx="1984">
                  <c:v>-6.0289411011733627</c:v>
                </c:pt>
                <c:pt idx="1985">
                  <c:v>37.25532547622177</c:v>
                </c:pt>
                <c:pt idx="1986">
                  <c:v>2.5989887905973834</c:v>
                </c:pt>
                <c:pt idx="1987">
                  <c:v>37.193771110967212</c:v>
                </c:pt>
                <c:pt idx="1988">
                  <c:v>-10.969033043712846</c:v>
                </c:pt>
                <c:pt idx="1989">
                  <c:v>-11.615991042179234</c:v>
                </c:pt>
                <c:pt idx="1990">
                  <c:v>-1.7973793846160913</c:v>
                </c:pt>
                <c:pt idx="1991">
                  <c:v>23.052830675747927</c:v>
                </c:pt>
                <c:pt idx="1992">
                  <c:v>-5.270574234500236</c:v>
                </c:pt>
                <c:pt idx="1993">
                  <c:v>-4.4922843697131514</c:v>
                </c:pt>
                <c:pt idx="1994">
                  <c:v>348.83396364349471</c:v>
                </c:pt>
                <c:pt idx="1995">
                  <c:v>-1.9188293340656184</c:v>
                </c:pt>
                <c:pt idx="1996">
                  <c:v>10.726194696190291</c:v>
                </c:pt>
                <c:pt idx="1997">
                  <c:v>10.726194696190291</c:v>
                </c:pt>
                <c:pt idx="1998">
                  <c:v>11.964284271366735</c:v>
                </c:pt>
                <c:pt idx="1999">
                  <c:v>-2.6395874504847021</c:v>
                </c:pt>
                <c:pt idx="2000">
                  <c:v>-4.8755876746029827</c:v>
                </c:pt>
                <c:pt idx="2001">
                  <c:v>-1.5842144811900889</c:v>
                </c:pt>
                <c:pt idx="2002">
                  <c:v>239.9636921054838</c:v>
                </c:pt>
                <c:pt idx="2003">
                  <c:v>7.279519835653141</c:v>
                </c:pt>
                <c:pt idx="2004">
                  <c:v>1.3287675886149388</c:v>
                </c:pt>
                <c:pt idx="2005">
                  <c:v>-2.4999805417698933</c:v>
                </c:pt>
                <c:pt idx="2006">
                  <c:v>-2.4906937213153442</c:v>
                </c:pt>
                <c:pt idx="2007">
                  <c:v>-3.3344034058040024</c:v>
                </c:pt>
                <c:pt idx="2008">
                  <c:v>34.619986908554814</c:v>
                </c:pt>
                <c:pt idx="2009">
                  <c:v>-2.1365546437491458</c:v>
                </c:pt>
                <c:pt idx="2010">
                  <c:v>-1.149944040950087</c:v>
                </c:pt>
                <c:pt idx="2011">
                  <c:v>26.077429001062409</c:v>
                </c:pt>
                <c:pt idx="2012">
                  <c:v>13.034246963354091</c:v>
                </c:pt>
                <c:pt idx="2013">
                  <c:v>84.617653527917156</c:v>
                </c:pt>
                <c:pt idx="2014">
                  <c:v>45.737581917279101</c:v>
                </c:pt>
                <c:pt idx="2015">
                  <c:v>45.737581917279101</c:v>
                </c:pt>
                <c:pt idx="2016">
                  <c:v>-11.931431236433541</c:v>
                </c:pt>
                <c:pt idx="2017">
                  <c:v>-2.220447556732549</c:v>
                </c:pt>
                <c:pt idx="2018">
                  <c:v>36.542203263838879</c:v>
                </c:pt>
                <c:pt idx="2019">
                  <c:v>8.6016570755797144</c:v>
                </c:pt>
                <c:pt idx="2020">
                  <c:v>18.057356048587181</c:v>
                </c:pt>
                <c:pt idx="2021">
                  <c:v>15.880180769096718</c:v>
                </c:pt>
                <c:pt idx="2022">
                  <c:v>145.64287770570493</c:v>
                </c:pt>
                <c:pt idx="2023">
                  <c:v>2.4494710078335697</c:v>
                </c:pt>
                <c:pt idx="2024">
                  <c:v>3.2198268821671561</c:v>
                </c:pt>
                <c:pt idx="2025">
                  <c:v>75.423392786660784</c:v>
                </c:pt>
                <c:pt idx="2026">
                  <c:v>-1.1628587527135901</c:v>
                </c:pt>
                <c:pt idx="2027">
                  <c:v>7.9237461435217673</c:v>
                </c:pt>
                <c:pt idx="2028">
                  <c:v>2.0033441600913067</c:v>
                </c:pt>
                <c:pt idx="2029">
                  <c:v>17.83911058453414</c:v>
                </c:pt>
                <c:pt idx="2030">
                  <c:v>54.984901917742093</c:v>
                </c:pt>
                <c:pt idx="2031">
                  <c:v>6.926152487871521</c:v>
                </c:pt>
                <c:pt idx="2032">
                  <c:v>38.667744053203336</c:v>
                </c:pt>
                <c:pt idx="2033">
                  <c:v>56.747076886504189</c:v>
                </c:pt>
                <c:pt idx="2034">
                  <c:v>4.399932097104454</c:v>
                </c:pt>
                <c:pt idx="2035">
                  <c:v>36.725066896248073</c:v>
                </c:pt>
                <c:pt idx="2036">
                  <c:v>18.850931184336321</c:v>
                </c:pt>
                <c:pt idx="2037">
                  <c:v>3.688336421977958</c:v>
                </c:pt>
                <c:pt idx="2038">
                  <c:v>5.5296353215526084</c:v>
                </c:pt>
                <c:pt idx="2039">
                  <c:v>0.9740093209237829</c:v>
                </c:pt>
                <c:pt idx="2040">
                  <c:v>28.3248207816189</c:v>
                </c:pt>
                <c:pt idx="2041">
                  <c:v>1.8519460919067552</c:v>
                </c:pt>
                <c:pt idx="2042">
                  <c:v>19.184891996295015</c:v>
                </c:pt>
                <c:pt idx="2043">
                  <c:v>33.618395983735304</c:v>
                </c:pt>
                <c:pt idx="2044">
                  <c:v>-13.932985428241425</c:v>
                </c:pt>
                <c:pt idx="2045">
                  <c:v>-1.4537215703405291</c:v>
                </c:pt>
                <c:pt idx="2046">
                  <c:v>7.0829522282722346</c:v>
                </c:pt>
                <c:pt idx="2047">
                  <c:v>12.715385440325294</c:v>
                </c:pt>
                <c:pt idx="2048">
                  <c:v>17.925006106649725</c:v>
                </c:pt>
                <c:pt idx="2049">
                  <c:v>-3.2651476855739854</c:v>
                </c:pt>
                <c:pt idx="2050">
                  <c:v>-3.2651476855739854</c:v>
                </c:pt>
                <c:pt idx="2051">
                  <c:v>20.948826472244441</c:v>
                </c:pt>
                <c:pt idx="2052">
                  <c:v>4.8303586497262758</c:v>
                </c:pt>
                <c:pt idx="2053">
                  <c:v>15.190129038181196</c:v>
                </c:pt>
                <c:pt idx="2054">
                  <c:v>-3.1385639870968616</c:v>
                </c:pt>
                <c:pt idx="2055">
                  <c:v>-7.6491445844573365</c:v>
                </c:pt>
                <c:pt idx="2056">
                  <c:v>21.6332083635779</c:v>
                </c:pt>
                <c:pt idx="2057">
                  <c:v>-8.6445494934782463</c:v>
                </c:pt>
                <c:pt idx="2058">
                  <c:v>-1.1375212490487017</c:v>
                </c:pt>
                <c:pt idx="2059">
                  <c:v>32.865785051357783</c:v>
                </c:pt>
                <c:pt idx="2060">
                  <c:v>1.6470225295869196</c:v>
                </c:pt>
                <c:pt idx="2061">
                  <c:v>-0.93918566197130449</c:v>
                </c:pt>
                <c:pt idx="2062">
                  <c:v>52.728922451777002</c:v>
                </c:pt>
                <c:pt idx="2063">
                  <c:v>15.150494286197725</c:v>
                </c:pt>
                <c:pt idx="2064">
                  <c:v>-2.1596066452119969</c:v>
                </c:pt>
                <c:pt idx="2065">
                  <c:v>55.885341023670932</c:v>
                </c:pt>
                <c:pt idx="2066">
                  <c:v>37.50436572588216</c:v>
                </c:pt>
                <c:pt idx="2067">
                  <c:v>3.5721599212331354E-3</c:v>
                </c:pt>
                <c:pt idx="2068">
                  <c:v>3.5721599212331354E-3</c:v>
                </c:pt>
                <c:pt idx="2069">
                  <c:v>-1.0844067731439064</c:v>
                </c:pt>
                <c:pt idx="2070">
                  <c:v>-5.274699027550823</c:v>
                </c:pt>
                <c:pt idx="2071">
                  <c:v>13.762734483050608</c:v>
                </c:pt>
                <c:pt idx="2072">
                  <c:v>3.7798729977144325</c:v>
                </c:pt>
                <c:pt idx="2073">
                  <c:v>-2.3194007242159991</c:v>
                </c:pt>
                <c:pt idx="2074">
                  <c:v>177.8235456920207</c:v>
                </c:pt>
                <c:pt idx="2075">
                  <c:v>177.87515487213437</c:v>
                </c:pt>
                <c:pt idx="2076">
                  <c:v>6.5857314457004996</c:v>
                </c:pt>
                <c:pt idx="2077">
                  <c:v>9.8673895040417996</c:v>
                </c:pt>
                <c:pt idx="2078">
                  <c:v>-2.5142763570387761</c:v>
                </c:pt>
                <c:pt idx="2079">
                  <c:v>20.244867041999839</c:v>
                </c:pt>
                <c:pt idx="2080">
                  <c:v>12.557690504059064</c:v>
                </c:pt>
                <c:pt idx="2081">
                  <c:v>12.547628127701408</c:v>
                </c:pt>
                <c:pt idx="2082">
                  <c:v>34.605919823431918</c:v>
                </c:pt>
                <c:pt idx="2083">
                  <c:v>1.0186644741911752</c:v>
                </c:pt>
                <c:pt idx="2084">
                  <c:v>63.183434092146179</c:v>
                </c:pt>
                <c:pt idx="2085">
                  <c:v>-1.2088333289410218</c:v>
                </c:pt>
                <c:pt idx="2086">
                  <c:v>-1.2083291906408937</c:v>
                </c:pt>
                <c:pt idx="2087">
                  <c:v>-2.8696025936787222</c:v>
                </c:pt>
                <c:pt idx="2088">
                  <c:v>3.3008029347711454</c:v>
                </c:pt>
                <c:pt idx="2089">
                  <c:v>1.0678290023227617</c:v>
                </c:pt>
                <c:pt idx="2090">
                  <c:v>3.7669328181774739</c:v>
                </c:pt>
                <c:pt idx="2091">
                  <c:v>65.300207816215789</c:v>
                </c:pt>
                <c:pt idx="2092">
                  <c:v>13.016128972495823</c:v>
                </c:pt>
                <c:pt idx="2093">
                  <c:v>0.35929723616782533</c:v>
                </c:pt>
                <c:pt idx="2094">
                  <c:v>41.528886713405441</c:v>
                </c:pt>
                <c:pt idx="2095">
                  <c:v>0.97821753890999941</c:v>
                </c:pt>
                <c:pt idx="2096">
                  <c:v>2.4112393619578225</c:v>
                </c:pt>
                <c:pt idx="2097">
                  <c:v>-3.0859565948133003</c:v>
                </c:pt>
                <c:pt idx="2098">
                  <c:v>0.64394304624188536</c:v>
                </c:pt>
                <c:pt idx="2099">
                  <c:v>13.072110130732927</c:v>
                </c:pt>
                <c:pt idx="2100">
                  <c:v>13.072110130732927</c:v>
                </c:pt>
                <c:pt idx="2101">
                  <c:v>37.992062757475757</c:v>
                </c:pt>
                <c:pt idx="2102">
                  <c:v>-1.7001377433943252</c:v>
                </c:pt>
                <c:pt idx="2103">
                  <c:v>-1.7822974199189641E-3</c:v>
                </c:pt>
                <c:pt idx="2104">
                  <c:v>1.7729604767802392</c:v>
                </c:pt>
                <c:pt idx="2105">
                  <c:v>-1.7629885418393372</c:v>
                </c:pt>
                <c:pt idx="2106">
                  <c:v>-8.2708832835627888</c:v>
                </c:pt>
                <c:pt idx="2107">
                  <c:v>14.762025306379186</c:v>
                </c:pt>
                <c:pt idx="2108">
                  <c:v>22.492512490305948</c:v>
                </c:pt>
                <c:pt idx="2109">
                  <c:v>3.2502865289672367</c:v>
                </c:pt>
                <c:pt idx="2110">
                  <c:v>-0.7328584871759003</c:v>
                </c:pt>
                <c:pt idx="2111">
                  <c:v>15.875464896254051</c:v>
                </c:pt>
                <c:pt idx="2112">
                  <c:v>-5.3029823913985092</c:v>
                </c:pt>
                <c:pt idx="2113">
                  <c:v>1.7369862957262296</c:v>
                </c:pt>
                <c:pt idx="2114">
                  <c:v>153.492709366795</c:v>
                </c:pt>
                <c:pt idx="2115">
                  <c:v>4.598812579352467</c:v>
                </c:pt>
                <c:pt idx="2116">
                  <c:v>33.758148879021924</c:v>
                </c:pt>
                <c:pt idx="2117">
                  <c:v>-11.52138592833851</c:v>
                </c:pt>
                <c:pt idx="2118">
                  <c:v>-1.282239676966741</c:v>
                </c:pt>
                <c:pt idx="2119">
                  <c:v>-1.282239676966741</c:v>
                </c:pt>
                <c:pt idx="2120">
                  <c:v>191.1312968708221</c:v>
                </c:pt>
                <c:pt idx="2121">
                  <c:v>27.241366804559267</c:v>
                </c:pt>
                <c:pt idx="2122">
                  <c:v>3.6813647660822517</c:v>
                </c:pt>
                <c:pt idx="2123">
                  <c:v>-2.5690258853248369</c:v>
                </c:pt>
                <c:pt idx="2124">
                  <c:v>-2.5690258853248369</c:v>
                </c:pt>
                <c:pt idx="2125">
                  <c:v>12.695011352814673</c:v>
                </c:pt>
                <c:pt idx="2126">
                  <c:v>7.4886466281969417</c:v>
                </c:pt>
                <c:pt idx="2127">
                  <c:v>37.459784282705932</c:v>
                </c:pt>
                <c:pt idx="2128">
                  <c:v>14.669943540981295</c:v>
                </c:pt>
                <c:pt idx="2129">
                  <c:v>67.304716187285791</c:v>
                </c:pt>
                <c:pt idx="2130">
                  <c:v>7.393709815530972</c:v>
                </c:pt>
                <c:pt idx="2131">
                  <c:v>1.8859683891662156</c:v>
                </c:pt>
                <c:pt idx="2132">
                  <c:v>218.02654165299853</c:v>
                </c:pt>
                <c:pt idx="2133">
                  <c:v>12.837929022788897</c:v>
                </c:pt>
                <c:pt idx="2134">
                  <c:v>-1.5160816055999657</c:v>
                </c:pt>
                <c:pt idx="2135">
                  <c:v>23.289619021554849</c:v>
                </c:pt>
                <c:pt idx="2136">
                  <c:v>35.120335818358072</c:v>
                </c:pt>
                <c:pt idx="2137">
                  <c:v>5.8290536395503863E-2</c:v>
                </c:pt>
                <c:pt idx="2138">
                  <c:v>16.932144020928792</c:v>
                </c:pt>
                <c:pt idx="2139">
                  <c:v>15.534032448373104</c:v>
                </c:pt>
                <c:pt idx="2140">
                  <c:v>8.8687566914490397</c:v>
                </c:pt>
                <c:pt idx="2141">
                  <c:v>0</c:v>
                </c:pt>
                <c:pt idx="2142">
                  <c:v>-0.70569287014122839</c:v>
                </c:pt>
                <c:pt idx="2143">
                  <c:v>22.57079108556729</c:v>
                </c:pt>
                <c:pt idx="2144">
                  <c:v>43.026260610437149</c:v>
                </c:pt>
                <c:pt idx="2145">
                  <c:v>29.3584878332139</c:v>
                </c:pt>
                <c:pt idx="2146">
                  <c:v>7.234910533258831</c:v>
                </c:pt>
                <c:pt idx="2147">
                  <c:v>-1.6309506234774371</c:v>
                </c:pt>
                <c:pt idx="2148">
                  <c:v>-1.5236681709168522</c:v>
                </c:pt>
                <c:pt idx="2149">
                  <c:v>62.383227134842222</c:v>
                </c:pt>
                <c:pt idx="2150">
                  <c:v>1.2146331951145533</c:v>
                </c:pt>
                <c:pt idx="2151">
                  <c:v>18.130540657335011</c:v>
                </c:pt>
                <c:pt idx="2152">
                  <c:v>14.591872818159958</c:v>
                </c:pt>
                <c:pt idx="2153">
                  <c:v>51.523846937178874</c:v>
                </c:pt>
                <c:pt idx="2154">
                  <c:v>65.409497527479317</c:v>
                </c:pt>
                <c:pt idx="2155">
                  <c:v>65.414949726557396</c:v>
                </c:pt>
                <c:pt idx="2156">
                  <c:v>65.414949726557396</c:v>
                </c:pt>
                <c:pt idx="2157">
                  <c:v>1.5475507576273431</c:v>
                </c:pt>
                <c:pt idx="2158">
                  <c:v>30.650904134992711</c:v>
                </c:pt>
                <c:pt idx="2159">
                  <c:v>182.11878801384435</c:v>
                </c:pt>
                <c:pt idx="2160">
                  <c:v>182.36992472125058</c:v>
                </c:pt>
                <c:pt idx="2161">
                  <c:v>9.6264481610399466E-2</c:v>
                </c:pt>
                <c:pt idx="2162">
                  <c:v>43.277461621337018</c:v>
                </c:pt>
                <c:pt idx="2163">
                  <c:v>37.81431502664396</c:v>
                </c:pt>
                <c:pt idx="2164">
                  <c:v>28.989162019576273</c:v>
                </c:pt>
                <c:pt idx="2165">
                  <c:v>4.9938144521125167</c:v>
                </c:pt>
                <c:pt idx="2166">
                  <c:v>5.0393876447717858</c:v>
                </c:pt>
                <c:pt idx="2167">
                  <c:v>-1.9849935356591502</c:v>
                </c:pt>
                <c:pt idx="2168">
                  <c:v>5.2807077229200265</c:v>
                </c:pt>
                <c:pt idx="2169">
                  <c:v>17.046993074680806</c:v>
                </c:pt>
                <c:pt idx="2170">
                  <c:v>68.326915550114279</c:v>
                </c:pt>
                <c:pt idx="2171">
                  <c:v>13.817309304210706</c:v>
                </c:pt>
                <c:pt idx="2172">
                  <c:v>23.105485629771906</c:v>
                </c:pt>
                <c:pt idx="2173">
                  <c:v>3.2184259522364829</c:v>
                </c:pt>
                <c:pt idx="2174">
                  <c:v>13.784640285989301</c:v>
                </c:pt>
                <c:pt idx="2175">
                  <c:v>3.0602593219571381</c:v>
                </c:pt>
                <c:pt idx="2176">
                  <c:v>13.797056069267331</c:v>
                </c:pt>
                <c:pt idx="2177">
                  <c:v>10.688822472867358</c:v>
                </c:pt>
                <c:pt idx="2178">
                  <c:v>-1.00685874341446</c:v>
                </c:pt>
                <c:pt idx="2179">
                  <c:v>3.1227097144746212</c:v>
                </c:pt>
                <c:pt idx="2180">
                  <c:v>-2.995497900630931</c:v>
                </c:pt>
                <c:pt idx="2181">
                  <c:v>21.861159370589483</c:v>
                </c:pt>
                <c:pt idx="2182">
                  <c:v>8.5714060809494708</c:v>
                </c:pt>
                <c:pt idx="2183">
                  <c:v>60.945350902718339</c:v>
                </c:pt>
                <c:pt idx="2184">
                  <c:v>7.1728653149200721</c:v>
                </c:pt>
                <c:pt idx="2185">
                  <c:v>17.114971147662629</c:v>
                </c:pt>
                <c:pt idx="2186">
                  <c:v>41.782620467148448</c:v>
                </c:pt>
                <c:pt idx="2187">
                  <c:v>-0.14314663583453544</c:v>
                </c:pt>
                <c:pt idx="2188">
                  <c:v>41.063587216637963</c:v>
                </c:pt>
                <c:pt idx="2189">
                  <c:v>4.0686126653394634</c:v>
                </c:pt>
                <c:pt idx="2190">
                  <c:v>8.4524426136316144</c:v>
                </c:pt>
                <c:pt idx="2191">
                  <c:v>1.4817151880918586</c:v>
                </c:pt>
                <c:pt idx="2192">
                  <c:v>33.640553616052557</c:v>
                </c:pt>
                <c:pt idx="2193">
                  <c:v>-0.57877355707497558</c:v>
                </c:pt>
                <c:pt idx="2194">
                  <c:v>16.990686011808709</c:v>
                </c:pt>
                <c:pt idx="2195">
                  <c:v>0.87942288825336301</c:v>
                </c:pt>
                <c:pt idx="2196">
                  <c:v>9.6457598640279372</c:v>
                </c:pt>
                <c:pt idx="2197">
                  <c:v>-0.65947863083378955</c:v>
                </c:pt>
                <c:pt idx="2198">
                  <c:v>7.5478061180289258</c:v>
                </c:pt>
                <c:pt idx="2199">
                  <c:v>1.3114092626739851</c:v>
                </c:pt>
                <c:pt idx="2200">
                  <c:v>9.5400357559252953</c:v>
                </c:pt>
                <c:pt idx="2201">
                  <c:v>6.7596718995220959</c:v>
                </c:pt>
                <c:pt idx="2202">
                  <c:v>20.390918570551442</c:v>
                </c:pt>
                <c:pt idx="2203">
                  <c:v>46.746077621299975</c:v>
                </c:pt>
                <c:pt idx="2204">
                  <c:v>16.800352277154552</c:v>
                </c:pt>
                <c:pt idx="2205">
                  <c:v>22.105226858244158</c:v>
                </c:pt>
                <c:pt idx="2206">
                  <c:v>21.4478983072323</c:v>
                </c:pt>
                <c:pt idx="2207">
                  <c:v>29.283840669752362</c:v>
                </c:pt>
                <c:pt idx="2208">
                  <c:v>56.285290890090096</c:v>
                </c:pt>
                <c:pt idx="2209">
                  <c:v>9.8667487859824199</c:v>
                </c:pt>
                <c:pt idx="2210">
                  <c:v>33.276406934041191</c:v>
                </c:pt>
                <c:pt idx="2211">
                  <c:v>50.586451496590058</c:v>
                </c:pt>
                <c:pt idx="2212">
                  <c:v>3.1084941966159523</c:v>
                </c:pt>
                <c:pt idx="2213">
                  <c:v>12.013596127985062</c:v>
                </c:pt>
                <c:pt idx="2214">
                  <c:v>36.552801613158415</c:v>
                </c:pt>
                <c:pt idx="2215">
                  <c:v>33.266854476220807</c:v>
                </c:pt>
                <c:pt idx="2216">
                  <c:v>15.798387661648691</c:v>
                </c:pt>
                <c:pt idx="2217">
                  <c:v>12.970955830876827</c:v>
                </c:pt>
                <c:pt idx="2218">
                  <c:v>12.970955830876827</c:v>
                </c:pt>
                <c:pt idx="2219">
                  <c:v>0.85374354697422539</c:v>
                </c:pt>
                <c:pt idx="2220">
                  <c:v>4.0361478036208709</c:v>
                </c:pt>
                <c:pt idx="2221">
                  <c:v>33.356517852601449</c:v>
                </c:pt>
                <c:pt idx="2222">
                  <c:v>0.54478722653835709</c:v>
                </c:pt>
                <c:pt idx="2223">
                  <c:v>0.17162636680335971</c:v>
                </c:pt>
                <c:pt idx="2224">
                  <c:v>28.092157152202795</c:v>
                </c:pt>
                <c:pt idx="2225">
                  <c:v>24.825780846960456</c:v>
                </c:pt>
                <c:pt idx="2226">
                  <c:v>9.0976565863640051E-3</c:v>
                </c:pt>
                <c:pt idx="2227">
                  <c:v>-1.890263512142952E-2</c:v>
                </c:pt>
                <c:pt idx="2228">
                  <c:v>-1.890263512142952E-2</c:v>
                </c:pt>
                <c:pt idx="2229">
                  <c:v>-0.17003472989320559</c:v>
                </c:pt>
                <c:pt idx="2230">
                  <c:v>135.60514638063705</c:v>
                </c:pt>
                <c:pt idx="2231">
                  <c:v>135.60514638063705</c:v>
                </c:pt>
                <c:pt idx="2232">
                  <c:v>8.6410023051094882</c:v>
                </c:pt>
                <c:pt idx="2233">
                  <c:v>71.025581739793338</c:v>
                </c:pt>
                <c:pt idx="2234">
                  <c:v>12.812034423161935</c:v>
                </c:pt>
                <c:pt idx="2235">
                  <c:v>0.21288278752110934</c:v>
                </c:pt>
                <c:pt idx="2236">
                  <c:v>12.226263999923015</c:v>
                </c:pt>
                <c:pt idx="2237">
                  <c:v>19.669749143148429</c:v>
                </c:pt>
                <c:pt idx="2238">
                  <c:v>41.073478351918247</c:v>
                </c:pt>
                <c:pt idx="2239">
                  <c:v>9.7136287147844932E-2</c:v>
                </c:pt>
                <c:pt idx="2240">
                  <c:v>9.9062764465543962E-2</c:v>
                </c:pt>
                <c:pt idx="2241">
                  <c:v>-2.5328052151234206E-2</c:v>
                </c:pt>
                <c:pt idx="2242">
                  <c:v>50.594098930293406</c:v>
                </c:pt>
                <c:pt idx="2243">
                  <c:v>115.23405895329624</c:v>
                </c:pt>
                <c:pt idx="2244">
                  <c:v>1.7377783451547371</c:v>
                </c:pt>
                <c:pt idx="2245">
                  <c:v>27.199169153769411</c:v>
                </c:pt>
                <c:pt idx="2246">
                  <c:v>5.0007216784177171</c:v>
                </c:pt>
                <c:pt idx="2247">
                  <c:v>25.785370056360598</c:v>
                </c:pt>
                <c:pt idx="2248">
                  <c:v>0.15916335730065118</c:v>
                </c:pt>
                <c:pt idx="2249">
                  <c:v>1.5334826129029571</c:v>
                </c:pt>
                <c:pt idx="2250">
                  <c:v>190.99977865137583</c:v>
                </c:pt>
                <c:pt idx="2251">
                  <c:v>50.203742633664511</c:v>
                </c:pt>
                <c:pt idx="2252">
                  <c:v>34.324462065596926</c:v>
                </c:pt>
                <c:pt idx="2253">
                  <c:v>36.58119198835923</c:v>
                </c:pt>
                <c:pt idx="2254">
                  <c:v>6.4129699442263197</c:v>
                </c:pt>
                <c:pt idx="2255">
                  <c:v>-9.7673537485987394E-2</c:v>
                </c:pt>
                <c:pt idx="2256">
                  <c:v>2.3409542397964693</c:v>
                </c:pt>
                <c:pt idx="2257">
                  <c:v>78.339697735732841</c:v>
                </c:pt>
                <c:pt idx="2258">
                  <c:v>1.7073771006700449</c:v>
                </c:pt>
                <c:pt idx="2259">
                  <c:v>23.809856819843557</c:v>
                </c:pt>
                <c:pt idx="2260">
                  <c:v>0.70851801393727698</c:v>
                </c:pt>
                <c:pt idx="2261">
                  <c:v>3.2234071123354746</c:v>
                </c:pt>
                <c:pt idx="2262">
                  <c:v>237.3156116566754</c:v>
                </c:pt>
                <c:pt idx="2263">
                  <c:v>237.3156116566754</c:v>
                </c:pt>
                <c:pt idx="2264">
                  <c:v>7.1502118746441759E-2</c:v>
                </c:pt>
                <c:pt idx="2265">
                  <c:v>484.70380534697438</c:v>
                </c:pt>
                <c:pt idx="2266">
                  <c:v>-0.12061341077129269</c:v>
                </c:pt>
                <c:pt idx="2267">
                  <c:v>2.7432405695968072</c:v>
                </c:pt>
                <c:pt idx="2268">
                  <c:v>19.947033729485213</c:v>
                </c:pt>
                <c:pt idx="2269">
                  <c:v>10.512015760655236</c:v>
                </c:pt>
                <c:pt idx="2270">
                  <c:v>38.18708313075399</c:v>
                </c:pt>
                <c:pt idx="2271">
                  <c:v>7.2261823341019165</c:v>
                </c:pt>
                <c:pt idx="2272">
                  <c:v>10.064648134581279</c:v>
                </c:pt>
                <c:pt idx="2273">
                  <c:v>2.114987200360178</c:v>
                </c:pt>
                <c:pt idx="2274">
                  <c:v>6.9515876112594928</c:v>
                </c:pt>
                <c:pt idx="2275">
                  <c:v>0.10229810534554752</c:v>
                </c:pt>
                <c:pt idx="2276">
                  <c:v>22.626649102917575</c:v>
                </c:pt>
                <c:pt idx="2277">
                  <c:v>41.547090480066103</c:v>
                </c:pt>
                <c:pt idx="2278">
                  <c:v>2.6002645034614309</c:v>
                </c:pt>
                <c:pt idx="2279">
                  <c:v>7.8585157276427848</c:v>
                </c:pt>
                <c:pt idx="2280">
                  <c:v>9.0955432881498322</c:v>
                </c:pt>
                <c:pt idx="2281">
                  <c:v>8.7472514944021516</c:v>
                </c:pt>
                <c:pt idx="2282">
                  <c:v>0.54866108984795858</c:v>
                </c:pt>
                <c:pt idx="2283">
                  <c:v>1.4157814833172639</c:v>
                </c:pt>
                <c:pt idx="2284">
                  <c:v>32.113935697390069</c:v>
                </c:pt>
                <c:pt idx="2285">
                  <c:v>0.85879861392978862</c:v>
                </c:pt>
                <c:pt idx="2286">
                  <c:v>15.50417181943223</c:v>
                </c:pt>
                <c:pt idx="2287">
                  <c:v>15.495550696445086</c:v>
                </c:pt>
                <c:pt idx="2288">
                  <c:v>3.3590609024373892</c:v>
                </c:pt>
                <c:pt idx="2289">
                  <c:v>0.92411612464441939</c:v>
                </c:pt>
                <c:pt idx="2290">
                  <c:v>6.9723053284797478</c:v>
                </c:pt>
                <c:pt idx="2291">
                  <c:v>26.502563416025954</c:v>
                </c:pt>
                <c:pt idx="2292">
                  <c:v>1.1988179575326703</c:v>
                </c:pt>
                <c:pt idx="2293">
                  <c:v>7.8177581909795117</c:v>
                </c:pt>
                <c:pt idx="2294">
                  <c:v>30.196360120680893</c:v>
                </c:pt>
                <c:pt idx="2295">
                  <c:v>6.101264055580188</c:v>
                </c:pt>
                <c:pt idx="2296">
                  <c:v>6.3897838277135577</c:v>
                </c:pt>
                <c:pt idx="2297">
                  <c:v>0.8830072395718932</c:v>
                </c:pt>
                <c:pt idx="2298">
                  <c:v>98.910924356763388</c:v>
                </c:pt>
                <c:pt idx="2299">
                  <c:v>162.80532469732213</c:v>
                </c:pt>
                <c:pt idx="2300">
                  <c:v>6.7983347862219894</c:v>
                </c:pt>
                <c:pt idx="2301">
                  <c:v>0.12662043051923738</c:v>
                </c:pt>
                <c:pt idx="2302">
                  <c:v>11.586153487418091</c:v>
                </c:pt>
                <c:pt idx="2303">
                  <c:v>28.81891600759905</c:v>
                </c:pt>
                <c:pt idx="2304">
                  <c:v>16.157119375758505</c:v>
                </c:pt>
                <c:pt idx="2305">
                  <c:v>4.3705323325051797</c:v>
                </c:pt>
                <c:pt idx="2306">
                  <c:v>56.238092202845735</c:v>
                </c:pt>
                <c:pt idx="2307">
                  <c:v>53.184019164235764</c:v>
                </c:pt>
                <c:pt idx="2308">
                  <c:v>1.3026950635020746</c:v>
                </c:pt>
                <c:pt idx="2309">
                  <c:v>0.91696483840005771</c:v>
                </c:pt>
                <c:pt idx="2310">
                  <c:v>2.1382584714046927E-3</c:v>
                </c:pt>
                <c:pt idx="2311">
                  <c:v>3.1753965688596431</c:v>
                </c:pt>
                <c:pt idx="2312">
                  <c:v>62.777803845474381</c:v>
                </c:pt>
                <c:pt idx="2313">
                  <c:v>3.1906804251071526</c:v>
                </c:pt>
                <c:pt idx="2314">
                  <c:v>0.24370524355283865</c:v>
                </c:pt>
                <c:pt idx="2315">
                  <c:v>18.033330818802423</c:v>
                </c:pt>
                <c:pt idx="2316">
                  <c:v>9.3025012474466031</c:v>
                </c:pt>
                <c:pt idx="2317">
                  <c:v>9.3021271649942765</c:v>
                </c:pt>
                <c:pt idx="2318">
                  <c:v>19.936016871911239</c:v>
                </c:pt>
                <c:pt idx="2319">
                  <c:v>0.93176117962525895</c:v>
                </c:pt>
                <c:pt idx="2320">
                  <c:v>246.81513609625867</c:v>
                </c:pt>
                <c:pt idx="2321">
                  <c:v>1.1027019128484628</c:v>
                </c:pt>
                <c:pt idx="2322">
                  <c:v>1.9388316874334588</c:v>
                </c:pt>
                <c:pt idx="2323">
                  <c:v>10.303706524139455</c:v>
                </c:pt>
                <c:pt idx="2324">
                  <c:v>55.216188962999354</c:v>
                </c:pt>
                <c:pt idx="2325">
                  <c:v>3.7527034345166079</c:v>
                </c:pt>
                <c:pt idx="2326">
                  <c:v>28.481780738292095</c:v>
                </c:pt>
                <c:pt idx="2327">
                  <c:v>2.0990855804429023</c:v>
                </c:pt>
                <c:pt idx="2328">
                  <c:v>25.879833675941274</c:v>
                </c:pt>
                <c:pt idx="2329">
                  <c:v>30.313270943030567</c:v>
                </c:pt>
                <c:pt idx="2330">
                  <c:v>5.0948674937108231</c:v>
                </c:pt>
                <c:pt idx="2331">
                  <c:v>76.96922082982023</c:v>
                </c:pt>
                <c:pt idx="2332">
                  <c:v>14.333829513735411</c:v>
                </c:pt>
                <c:pt idx="2333">
                  <c:v>23.546400626624003</c:v>
                </c:pt>
                <c:pt idx="2334">
                  <c:v>-2.9136623623113349E-2</c:v>
                </c:pt>
                <c:pt idx="2335">
                  <c:v>-2.9136623623113349E-2</c:v>
                </c:pt>
                <c:pt idx="2336">
                  <c:v>198.6819883468514</c:v>
                </c:pt>
                <c:pt idx="2337">
                  <c:v>1.804540347732106</c:v>
                </c:pt>
                <c:pt idx="2338">
                  <c:v>-2.3795500513457614E-2</c:v>
                </c:pt>
                <c:pt idx="2339">
                  <c:v>14.762538746117814</c:v>
                </c:pt>
                <c:pt idx="2340">
                  <c:v>15.705170862916081</c:v>
                </c:pt>
                <c:pt idx="2341">
                  <c:v>19.1717064882606</c:v>
                </c:pt>
                <c:pt idx="2342">
                  <c:v>47.986347866683225</c:v>
                </c:pt>
                <c:pt idx="2343">
                  <c:v>1.3967273265434337</c:v>
                </c:pt>
                <c:pt idx="2344">
                  <c:v>54.330367281466721</c:v>
                </c:pt>
                <c:pt idx="2345">
                  <c:v>54.216775724515429</c:v>
                </c:pt>
                <c:pt idx="2346">
                  <c:v>4.5667007873850887</c:v>
                </c:pt>
                <c:pt idx="2347">
                  <c:v>-0.24852509223449168</c:v>
                </c:pt>
                <c:pt idx="2348">
                  <c:v>17.023680265671011</c:v>
                </c:pt>
                <c:pt idx="2349">
                  <c:v>0</c:v>
                </c:pt>
                <c:pt idx="2350">
                  <c:v>0</c:v>
                </c:pt>
                <c:pt idx="2351">
                  <c:v>16.860692447185095</c:v>
                </c:pt>
                <c:pt idx="2352">
                  <c:v>0.7073993829711821</c:v>
                </c:pt>
                <c:pt idx="2353">
                  <c:v>0.7073993829711821</c:v>
                </c:pt>
                <c:pt idx="2354">
                  <c:v>25.094965879402899</c:v>
                </c:pt>
                <c:pt idx="2355">
                  <c:v>61.792614675479001</c:v>
                </c:pt>
                <c:pt idx="2356">
                  <c:v>4.5876208556987477</c:v>
                </c:pt>
                <c:pt idx="2357">
                  <c:v>-5.083761662734422E-2</c:v>
                </c:pt>
                <c:pt idx="2358">
                  <c:v>0.1493385629909886</c:v>
                </c:pt>
                <c:pt idx="2359">
                  <c:v>1.6426946577314709</c:v>
                </c:pt>
                <c:pt idx="2360">
                  <c:v>1.6426946577314709</c:v>
                </c:pt>
                <c:pt idx="2361">
                  <c:v>8.1144978601518289</c:v>
                </c:pt>
                <c:pt idx="2362">
                  <c:v>0.48949529010612874</c:v>
                </c:pt>
                <c:pt idx="2363">
                  <c:v>18.573060371763873</c:v>
                </c:pt>
                <c:pt idx="2364">
                  <c:v>2.8886316077657281</c:v>
                </c:pt>
                <c:pt idx="2365">
                  <c:v>17.909908909393927</c:v>
                </c:pt>
                <c:pt idx="2366">
                  <c:v>-0.15367762288691977</c:v>
                </c:pt>
                <c:pt idx="2367">
                  <c:v>6.6192434777438445</c:v>
                </c:pt>
                <c:pt idx="2368">
                  <c:v>3.0875386773221241</c:v>
                </c:pt>
                <c:pt idx="2369">
                  <c:v>5.3021849157461967</c:v>
                </c:pt>
                <c:pt idx="2370">
                  <c:v>60.423054205174516</c:v>
                </c:pt>
                <c:pt idx="2371">
                  <c:v>-0.45916453699377557</c:v>
                </c:pt>
                <c:pt idx="2372">
                  <c:v>23.273674875299239</c:v>
                </c:pt>
                <c:pt idx="2373">
                  <c:v>23.259756373581332</c:v>
                </c:pt>
                <c:pt idx="2374">
                  <c:v>2.0672442583642403</c:v>
                </c:pt>
                <c:pt idx="2375">
                  <c:v>23.266677633987381</c:v>
                </c:pt>
                <c:pt idx="2376">
                  <c:v>103.16846605469755</c:v>
                </c:pt>
                <c:pt idx="2377">
                  <c:v>34.322867356069523</c:v>
                </c:pt>
                <c:pt idx="2378">
                  <c:v>55.924999145783438</c:v>
                </c:pt>
                <c:pt idx="2379">
                  <c:v>40.16941726553258</c:v>
                </c:pt>
                <c:pt idx="2380">
                  <c:v>15.068504456986961</c:v>
                </c:pt>
                <c:pt idx="2381">
                  <c:v>3.3830677665919686</c:v>
                </c:pt>
                <c:pt idx="2382">
                  <c:v>2.321678884422782</c:v>
                </c:pt>
                <c:pt idx="2383">
                  <c:v>-0.20421169092020752</c:v>
                </c:pt>
                <c:pt idx="2384">
                  <c:v>-0.39643471492687415</c:v>
                </c:pt>
                <c:pt idx="2385">
                  <c:v>48.48937036473928</c:v>
                </c:pt>
                <c:pt idx="2386">
                  <c:v>4.0509107200695516</c:v>
                </c:pt>
                <c:pt idx="2387">
                  <c:v>17.957013920926556</c:v>
                </c:pt>
                <c:pt idx="2388">
                  <c:v>17.951338591741028</c:v>
                </c:pt>
                <c:pt idx="2389">
                  <c:v>-0.40404497761522823</c:v>
                </c:pt>
                <c:pt idx="2390">
                  <c:v>44.67547880060792</c:v>
                </c:pt>
                <c:pt idx="2391">
                  <c:v>24.137251320250375</c:v>
                </c:pt>
                <c:pt idx="2392">
                  <c:v>10.217683976319506</c:v>
                </c:pt>
                <c:pt idx="2393">
                  <c:v>20.568385156543375</c:v>
                </c:pt>
                <c:pt idx="2394">
                  <c:v>0.23201692057235451</c:v>
                </c:pt>
                <c:pt idx="2395">
                  <c:v>9.7052208600486551</c:v>
                </c:pt>
                <c:pt idx="2396">
                  <c:v>-0.25224165482016375</c:v>
                </c:pt>
                <c:pt idx="2397">
                  <c:v>9.1489269909614848</c:v>
                </c:pt>
                <c:pt idx="2398">
                  <c:v>-0.28199150923496313</c:v>
                </c:pt>
                <c:pt idx="2399">
                  <c:v>10.059518902843733</c:v>
                </c:pt>
                <c:pt idx="2400">
                  <c:v>37.099381740017343</c:v>
                </c:pt>
                <c:pt idx="2401">
                  <c:v>9.792149436535885</c:v>
                </c:pt>
                <c:pt idx="2402">
                  <c:v>-0.13859833863639667</c:v>
                </c:pt>
                <c:pt idx="2403">
                  <c:v>119.00528410619017</c:v>
                </c:pt>
                <c:pt idx="2404">
                  <c:v>1.5219782318656769</c:v>
                </c:pt>
                <c:pt idx="2405">
                  <c:v>-1.3777614918400547</c:v>
                </c:pt>
                <c:pt idx="2406">
                  <c:v>234.92951861031031</c:v>
                </c:pt>
                <c:pt idx="2407">
                  <c:v>4.0972787997247009</c:v>
                </c:pt>
                <c:pt idx="2408">
                  <c:v>13.444351215149009</c:v>
                </c:pt>
                <c:pt idx="2409">
                  <c:v>0.72893085440217975</c:v>
                </c:pt>
                <c:pt idx="2410">
                  <c:v>29.888934050059845</c:v>
                </c:pt>
                <c:pt idx="2411">
                  <c:v>21.336781563352258</c:v>
                </c:pt>
                <c:pt idx="2412">
                  <c:v>12.821296427221633</c:v>
                </c:pt>
                <c:pt idx="2413">
                  <c:v>0.10343039834577344</c:v>
                </c:pt>
                <c:pt idx="2414">
                  <c:v>11.490681327676045</c:v>
                </c:pt>
                <c:pt idx="2415">
                  <c:v>0.87737498795423308</c:v>
                </c:pt>
                <c:pt idx="2416">
                  <c:v>7.6603973348907122</c:v>
                </c:pt>
                <c:pt idx="2417">
                  <c:v>0</c:v>
                </c:pt>
                <c:pt idx="2418">
                  <c:v>2.4580468106556319</c:v>
                </c:pt>
                <c:pt idx="2419">
                  <c:v>8.2123591321295706</c:v>
                </c:pt>
                <c:pt idx="2420">
                  <c:v>-1.0236642885250282</c:v>
                </c:pt>
                <c:pt idx="2421">
                  <c:v>3.9000526426404218</c:v>
                </c:pt>
                <c:pt idx="2422">
                  <c:v>85.668991272539472</c:v>
                </c:pt>
                <c:pt idx="2423">
                  <c:v>61.84008182855375</c:v>
                </c:pt>
                <c:pt idx="2424">
                  <c:v>2.6041641660735459</c:v>
                </c:pt>
                <c:pt idx="2425">
                  <c:v>-1.5490202684984065</c:v>
                </c:pt>
                <c:pt idx="2426">
                  <c:v>-0.28557648605105612</c:v>
                </c:pt>
                <c:pt idx="2427">
                  <c:v>3.0149422132549919</c:v>
                </c:pt>
                <c:pt idx="2428">
                  <c:v>38.334901741896871</c:v>
                </c:pt>
                <c:pt idx="2429">
                  <c:v>12.713005379559606</c:v>
                </c:pt>
                <c:pt idx="2430">
                  <c:v>3.8122797540978648</c:v>
                </c:pt>
                <c:pt idx="2431">
                  <c:v>-0.37488560670951343</c:v>
                </c:pt>
                <c:pt idx="2432">
                  <c:v>-1.4908796807580476</c:v>
                </c:pt>
                <c:pt idx="2433">
                  <c:v>2.5301862672440301</c:v>
                </c:pt>
                <c:pt idx="2434">
                  <c:v>-0.15334499768346549</c:v>
                </c:pt>
                <c:pt idx="2435">
                  <c:v>0.93003491508725133</c:v>
                </c:pt>
                <c:pt idx="2436">
                  <c:v>-1.0211048514791845</c:v>
                </c:pt>
                <c:pt idx="2437">
                  <c:v>21.61770022316643</c:v>
                </c:pt>
                <c:pt idx="2438">
                  <c:v>6.2236405523241505</c:v>
                </c:pt>
                <c:pt idx="2439">
                  <c:v>32.811862114155801</c:v>
                </c:pt>
                <c:pt idx="2440">
                  <c:v>28.000481924937521</c:v>
                </c:pt>
                <c:pt idx="2441">
                  <c:v>-0.73991568390250828</c:v>
                </c:pt>
                <c:pt idx="2442">
                  <c:v>-7.4715363399761828E-2</c:v>
                </c:pt>
                <c:pt idx="2443">
                  <c:v>32.425493020972802</c:v>
                </c:pt>
                <c:pt idx="2444">
                  <c:v>31.689073433139431</c:v>
                </c:pt>
                <c:pt idx="2445">
                  <c:v>6.9203977590634702</c:v>
                </c:pt>
                <c:pt idx="2446">
                  <c:v>7.1706101938589475</c:v>
                </c:pt>
                <c:pt idx="2447">
                  <c:v>99.430530755184961</c:v>
                </c:pt>
                <c:pt idx="2448">
                  <c:v>13.151114664597253</c:v>
                </c:pt>
                <c:pt idx="2449">
                  <c:v>2.4939295418445884</c:v>
                </c:pt>
                <c:pt idx="2450">
                  <c:v>2.0775220800927223</c:v>
                </c:pt>
                <c:pt idx="2451">
                  <c:v>9.412680355243598</c:v>
                </c:pt>
                <c:pt idx="2452">
                  <c:v>37.824513391839865</c:v>
                </c:pt>
                <c:pt idx="2453">
                  <c:v>-0.3623772183121205</c:v>
                </c:pt>
                <c:pt idx="2454">
                  <c:v>0.44553925694148827</c:v>
                </c:pt>
                <c:pt idx="2455">
                  <c:v>2.474070567332296</c:v>
                </c:pt>
                <c:pt idx="2456">
                  <c:v>6.9248620910532761</c:v>
                </c:pt>
                <c:pt idx="2457">
                  <c:v>31.316992078378661</c:v>
                </c:pt>
                <c:pt idx="2458">
                  <c:v>5.656338541585491</c:v>
                </c:pt>
                <c:pt idx="2459">
                  <c:v>48.605886322601258</c:v>
                </c:pt>
                <c:pt idx="2460">
                  <c:v>-0.59219796472898167</c:v>
                </c:pt>
                <c:pt idx="2461">
                  <c:v>0.52629012717377199</c:v>
                </c:pt>
                <c:pt idx="2462">
                  <c:v>1.5798462753293545</c:v>
                </c:pt>
                <c:pt idx="2463">
                  <c:v>-0.91952215846802787</c:v>
                </c:pt>
                <c:pt idx="2464">
                  <c:v>4.7040328145920016</c:v>
                </c:pt>
                <c:pt idx="2465">
                  <c:v>8.9750670796939378</c:v>
                </c:pt>
                <c:pt idx="2466">
                  <c:v>8.7397218144431257</c:v>
                </c:pt>
                <c:pt idx="2467">
                  <c:v>6.7246435181613204</c:v>
                </c:pt>
                <c:pt idx="2468">
                  <c:v>35.804034042175395</c:v>
                </c:pt>
                <c:pt idx="2469">
                  <c:v>0.96898203381312931</c:v>
                </c:pt>
                <c:pt idx="2470">
                  <c:v>13.871211529553111</c:v>
                </c:pt>
                <c:pt idx="2471">
                  <c:v>13.871211529553111</c:v>
                </c:pt>
                <c:pt idx="2472">
                  <c:v>13.843500942491122</c:v>
                </c:pt>
                <c:pt idx="2473">
                  <c:v>13.843500942491122</c:v>
                </c:pt>
                <c:pt idx="2474">
                  <c:v>8.8598604216776824</c:v>
                </c:pt>
                <c:pt idx="2475">
                  <c:v>8.8549198733855281</c:v>
                </c:pt>
                <c:pt idx="2476">
                  <c:v>0.67906053238054398</c:v>
                </c:pt>
                <c:pt idx="2477">
                  <c:v>2.6975316136495286</c:v>
                </c:pt>
                <c:pt idx="2478">
                  <c:v>-0.52988549996424328</c:v>
                </c:pt>
                <c:pt idx="2479">
                  <c:v>8.0941423660461655</c:v>
                </c:pt>
                <c:pt idx="2480">
                  <c:v>-13.812967570430501</c:v>
                </c:pt>
                <c:pt idx="2481">
                  <c:v>3.7245906397514625</c:v>
                </c:pt>
                <c:pt idx="2482">
                  <c:v>68.737207715403898</c:v>
                </c:pt>
                <c:pt idx="2483">
                  <c:v>-1.1189855390797916</c:v>
                </c:pt>
                <c:pt idx="2484">
                  <c:v>7.0726426837525969</c:v>
                </c:pt>
                <c:pt idx="2485">
                  <c:v>6.6158620739313179</c:v>
                </c:pt>
                <c:pt idx="2486">
                  <c:v>12.116165666143022</c:v>
                </c:pt>
                <c:pt idx="2487">
                  <c:v>11.094382806399443</c:v>
                </c:pt>
                <c:pt idx="2488">
                  <c:v>113.84296678184636</c:v>
                </c:pt>
                <c:pt idx="2489">
                  <c:v>22.537407032167966</c:v>
                </c:pt>
                <c:pt idx="2490">
                  <c:v>18.473025095059292</c:v>
                </c:pt>
                <c:pt idx="2491">
                  <c:v>-1.3673378635329263</c:v>
                </c:pt>
                <c:pt idx="2492">
                  <c:v>21.455597051859414</c:v>
                </c:pt>
                <c:pt idx="2493">
                  <c:v>-1.0049860914684245</c:v>
                </c:pt>
                <c:pt idx="2494">
                  <c:v>3.4613378512952337</c:v>
                </c:pt>
                <c:pt idx="2495">
                  <c:v>9.7499965928972276</c:v>
                </c:pt>
                <c:pt idx="2496">
                  <c:v>53.447397784127666</c:v>
                </c:pt>
                <c:pt idx="2497">
                  <c:v>65.491793323693742</c:v>
                </c:pt>
                <c:pt idx="2498">
                  <c:v>8.7959780645803942</c:v>
                </c:pt>
                <c:pt idx="2499">
                  <c:v>10.137546969542186</c:v>
                </c:pt>
                <c:pt idx="2500">
                  <c:v>2.1291249341747762</c:v>
                </c:pt>
                <c:pt idx="2501">
                  <c:v>14.321721751596101</c:v>
                </c:pt>
                <c:pt idx="2502">
                  <c:v>243.08002971945371</c:v>
                </c:pt>
                <c:pt idx="2503">
                  <c:v>0.29910649339063822</c:v>
                </c:pt>
                <c:pt idx="2504">
                  <c:v>0.29910649339063822</c:v>
                </c:pt>
                <c:pt idx="2505">
                  <c:v>-7.8558851621730872</c:v>
                </c:pt>
                <c:pt idx="2506">
                  <c:v>23.714264263645518</c:v>
                </c:pt>
                <c:pt idx="2507">
                  <c:v>-0.83052877381069024</c:v>
                </c:pt>
                <c:pt idx="2508">
                  <c:v>-4.2889317060733267</c:v>
                </c:pt>
                <c:pt idx="2509">
                  <c:v>7.4691508296094694E-2</c:v>
                </c:pt>
                <c:pt idx="2510">
                  <c:v>19.309274897469638</c:v>
                </c:pt>
                <c:pt idx="2511">
                  <c:v>0</c:v>
                </c:pt>
                <c:pt idx="2512">
                  <c:v>3.599210537129756</c:v>
                </c:pt>
                <c:pt idx="2513">
                  <c:v>11.981261105326421</c:v>
                </c:pt>
                <c:pt idx="2514">
                  <c:v>-8.3201513549657129</c:v>
                </c:pt>
                <c:pt idx="2515">
                  <c:v>1.4456817444584236</c:v>
                </c:pt>
                <c:pt idx="2516">
                  <c:v>20.815081545373157</c:v>
                </c:pt>
                <c:pt idx="2517">
                  <c:v>2.3058268621522782</c:v>
                </c:pt>
                <c:pt idx="2518">
                  <c:v>9.4338903922587622</c:v>
                </c:pt>
                <c:pt idx="2519">
                  <c:v>29.907893165468401</c:v>
                </c:pt>
                <c:pt idx="2520">
                  <c:v>72.718831009163907</c:v>
                </c:pt>
                <c:pt idx="2521">
                  <c:v>46.886801462489487</c:v>
                </c:pt>
                <c:pt idx="2522">
                  <c:v>201.97309013982604</c:v>
                </c:pt>
                <c:pt idx="2523">
                  <c:v>0.97086189090897945</c:v>
                </c:pt>
                <c:pt idx="2524">
                  <c:v>63.624551946445571</c:v>
                </c:pt>
                <c:pt idx="2525">
                  <c:v>-1.9666938436682608</c:v>
                </c:pt>
                <c:pt idx="2526">
                  <c:v>-1.2610706873667512</c:v>
                </c:pt>
                <c:pt idx="2527">
                  <c:v>105.1396151787918</c:v>
                </c:pt>
                <c:pt idx="2528">
                  <c:v>15.729475950706245</c:v>
                </c:pt>
                <c:pt idx="2529">
                  <c:v>4.8023780699202199</c:v>
                </c:pt>
                <c:pt idx="2530">
                  <c:v>8.3058759796815504</c:v>
                </c:pt>
                <c:pt idx="2531">
                  <c:v>-1.2500714362412622</c:v>
                </c:pt>
                <c:pt idx="2532">
                  <c:v>8.1368110980403134</c:v>
                </c:pt>
                <c:pt idx="2533">
                  <c:v>-21.652000898277766</c:v>
                </c:pt>
                <c:pt idx="2534">
                  <c:v>-1.6605615270121981E-2</c:v>
                </c:pt>
                <c:pt idx="2535">
                  <c:v>-1.6605615270121981E-2</c:v>
                </c:pt>
                <c:pt idx="2536">
                  <c:v>66.479151188549153</c:v>
                </c:pt>
                <c:pt idx="2537">
                  <c:v>4.8901563108670484E-2</c:v>
                </c:pt>
                <c:pt idx="2538">
                  <c:v>-0.97763521702846035</c:v>
                </c:pt>
                <c:pt idx="2539">
                  <c:v>0.91928533943043356</c:v>
                </c:pt>
                <c:pt idx="2540">
                  <c:v>-1.5120809871796763</c:v>
                </c:pt>
                <c:pt idx="2541">
                  <c:v>9.6638030077950319</c:v>
                </c:pt>
                <c:pt idx="2542">
                  <c:v>1.184369189826574</c:v>
                </c:pt>
                <c:pt idx="2543">
                  <c:v>1.2471926402615052</c:v>
                </c:pt>
                <c:pt idx="2544">
                  <c:v>14.470024470733517</c:v>
                </c:pt>
                <c:pt idx="2545">
                  <c:v>5.7932695100933831</c:v>
                </c:pt>
                <c:pt idx="2546">
                  <c:v>7.4773078513444599E-2</c:v>
                </c:pt>
                <c:pt idx="2547">
                  <c:v>0.6994711653131479</c:v>
                </c:pt>
                <c:pt idx="2548">
                  <c:v>0.91882558474462539</c:v>
                </c:pt>
                <c:pt idx="2549">
                  <c:v>10.179914246275237</c:v>
                </c:pt>
                <c:pt idx="2550">
                  <c:v>11.012718403964179</c:v>
                </c:pt>
                <c:pt idx="2551">
                  <c:v>-2.4207331699326682</c:v>
                </c:pt>
                <c:pt idx="2552">
                  <c:v>-16.221359203963086</c:v>
                </c:pt>
                <c:pt idx="2553">
                  <c:v>-0.3954013724200745</c:v>
                </c:pt>
                <c:pt idx="2554">
                  <c:v>2.8969029085429567</c:v>
                </c:pt>
                <c:pt idx="2555">
                  <c:v>7.4033957109667536</c:v>
                </c:pt>
                <c:pt idx="2556">
                  <c:v>159.35086411495021</c:v>
                </c:pt>
                <c:pt idx="2557">
                  <c:v>2.3166108221855124</c:v>
                </c:pt>
                <c:pt idx="2558">
                  <c:v>5.9057173789533408</c:v>
                </c:pt>
                <c:pt idx="2559">
                  <c:v>-4.602657178757342</c:v>
                </c:pt>
                <c:pt idx="2560">
                  <c:v>5.3107828465908193</c:v>
                </c:pt>
                <c:pt idx="2561">
                  <c:v>-2.7521557632712299</c:v>
                </c:pt>
                <c:pt idx="2562">
                  <c:v>-12.000871451616325</c:v>
                </c:pt>
                <c:pt idx="2563">
                  <c:v>6.657906929955371</c:v>
                </c:pt>
                <c:pt idx="2564">
                  <c:v>6.657906929955371</c:v>
                </c:pt>
                <c:pt idx="2565">
                  <c:v>28.216227459702729</c:v>
                </c:pt>
                <c:pt idx="2566">
                  <c:v>104.09619897392416</c:v>
                </c:pt>
                <c:pt idx="2567">
                  <c:v>-2.352469229347625</c:v>
                </c:pt>
                <c:pt idx="2568">
                  <c:v>-12.984272786954207</c:v>
                </c:pt>
                <c:pt idx="2569">
                  <c:v>54.572528081024736</c:v>
                </c:pt>
                <c:pt idx="2570">
                  <c:v>3.6933104947130619</c:v>
                </c:pt>
                <c:pt idx="2571">
                  <c:v>0.74284709096050439</c:v>
                </c:pt>
                <c:pt idx="2572">
                  <c:v>13.55156290815065</c:v>
                </c:pt>
                <c:pt idx="2573">
                  <c:v>12.071461292580969</c:v>
                </c:pt>
                <c:pt idx="2574">
                  <c:v>8.2940289697649767</c:v>
                </c:pt>
                <c:pt idx="2575">
                  <c:v>14.846434926290057</c:v>
                </c:pt>
                <c:pt idx="2576">
                  <c:v>-0.44118808173263679</c:v>
                </c:pt>
                <c:pt idx="2577">
                  <c:v>-2.0508768863369524</c:v>
                </c:pt>
                <c:pt idx="2578">
                  <c:v>10.055519432716029</c:v>
                </c:pt>
                <c:pt idx="2579">
                  <c:v>-19.331686386195649</c:v>
                </c:pt>
                <c:pt idx="2580">
                  <c:v>-6.1367485987289561</c:v>
                </c:pt>
                <c:pt idx="2581">
                  <c:v>14.480064197319907</c:v>
                </c:pt>
                <c:pt idx="2582">
                  <c:v>12.710974805682326</c:v>
                </c:pt>
                <c:pt idx="2583">
                  <c:v>6.4933284833549232</c:v>
                </c:pt>
                <c:pt idx="2584">
                  <c:v>-1.6631421255904499</c:v>
                </c:pt>
                <c:pt idx="2585">
                  <c:v>-12.137080836455866</c:v>
                </c:pt>
                <c:pt idx="2586">
                  <c:v>-2.6950632967262464</c:v>
                </c:pt>
                <c:pt idx="2587">
                  <c:v>-8.7015064963315609</c:v>
                </c:pt>
                <c:pt idx="2588">
                  <c:v>-2.0516908806031156</c:v>
                </c:pt>
                <c:pt idx="2589">
                  <c:v>91.750768001227627</c:v>
                </c:pt>
                <c:pt idx="2590">
                  <c:v>1.5933456183180346</c:v>
                </c:pt>
                <c:pt idx="2591">
                  <c:v>4.6722122748024795</c:v>
                </c:pt>
                <c:pt idx="2592">
                  <c:v>26.440331155476724</c:v>
                </c:pt>
                <c:pt idx="2593">
                  <c:v>-2.1346757956587012</c:v>
                </c:pt>
                <c:pt idx="2594">
                  <c:v>2.3370287637324152</c:v>
                </c:pt>
                <c:pt idx="2595">
                  <c:v>18.321237983025686</c:v>
                </c:pt>
                <c:pt idx="2596">
                  <c:v>-0.40468707480751448</c:v>
                </c:pt>
                <c:pt idx="2597">
                  <c:v>-0.94577631615678548</c:v>
                </c:pt>
                <c:pt idx="2598">
                  <c:v>0.95443617774786293</c:v>
                </c:pt>
                <c:pt idx="2599">
                  <c:v>2.3106296552084968</c:v>
                </c:pt>
                <c:pt idx="2600">
                  <c:v>-10.061413793061067</c:v>
                </c:pt>
                <c:pt idx="2601">
                  <c:v>-0.67789712693873716</c:v>
                </c:pt>
                <c:pt idx="2602">
                  <c:v>2.7995207959626778</c:v>
                </c:pt>
                <c:pt idx="2603">
                  <c:v>21.591705902773946</c:v>
                </c:pt>
                <c:pt idx="2604">
                  <c:v>-1.5673315553217546</c:v>
                </c:pt>
                <c:pt idx="2605">
                  <c:v>-7.9590456679144514</c:v>
                </c:pt>
                <c:pt idx="2606">
                  <c:v>3.6307266408898236</c:v>
                </c:pt>
                <c:pt idx="2607">
                  <c:v>12.723508268156591</c:v>
                </c:pt>
                <c:pt idx="2608">
                  <c:v>-3.4285090940389149</c:v>
                </c:pt>
                <c:pt idx="2609">
                  <c:v>4.1424862440805938</c:v>
                </c:pt>
                <c:pt idx="2610">
                  <c:v>4.1428688285241249</c:v>
                </c:pt>
                <c:pt idx="2611">
                  <c:v>27.488572813969071</c:v>
                </c:pt>
                <c:pt idx="2612">
                  <c:v>52.948463346941175</c:v>
                </c:pt>
                <c:pt idx="2613">
                  <c:v>38.296616766155857</c:v>
                </c:pt>
                <c:pt idx="2614">
                  <c:v>-1.628203552150286</c:v>
                </c:pt>
                <c:pt idx="2615">
                  <c:v>-16.888779530596825</c:v>
                </c:pt>
                <c:pt idx="2616">
                  <c:v>-4.9202648343360353</c:v>
                </c:pt>
                <c:pt idx="2617">
                  <c:v>11.384651036607705</c:v>
                </c:pt>
                <c:pt idx="2618">
                  <c:v>-44.395541815330567</c:v>
                </c:pt>
                <c:pt idx="2619">
                  <c:v>3.3542989496801843</c:v>
                </c:pt>
                <c:pt idx="2620">
                  <c:v>-11.219946721002279</c:v>
                </c:pt>
                <c:pt idx="2621">
                  <c:v>178.32720163905512</c:v>
                </c:pt>
                <c:pt idx="2622">
                  <c:v>-27.824576064135517</c:v>
                </c:pt>
                <c:pt idx="2623">
                  <c:v>6.7638104270452457</c:v>
                </c:pt>
                <c:pt idx="2624">
                  <c:v>-2.5676541717196546</c:v>
                </c:pt>
                <c:pt idx="2625">
                  <c:v>-0.32304418956476683</c:v>
                </c:pt>
                <c:pt idx="2626">
                  <c:v>-4.4613200302731704</c:v>
                </c:pt>
                <c:pt idx="2627">
                  <c:v>2.0653775501127174</c:v>
                </c:pt>
                <c:pt idx="2628">
                  <c:v>10.117141890827506</c:v>
                </c:pt>
                <c:pt idx="2629">
                  <c:v>4.2396189826198203</c:v>
                </c:pt>
                <c:pt idx="2630">
                  <c:v>-3.3387672318543569</c:v>
                </c:pt>
                <c:pt idx="2631">
                  <c:v>37.73581138344295</c:v>
                </c:pt>
                <c:pt idx="2632">
                  <c:v>8.9602663148132411</c:v>
                </c:pt>
                <c:pt idx="2633">
                  <c:v>0</c:v>
                </c:pt>
                <c:pt idx="2634">
                  <c:v>-6.6758379598377262</c:v>
                </c:pt>
                <c:pt idx="2635">
                  <c:v>8.9003925190160391</c:v>
                </c:pt>
                <c:pt idx="2636">
                  <c:v>7.456734144804738</c:v>
                </c:pt>
                <c:pt idx="2637">
                  <c:v>-3.3405375771117982</c:v>
                </c:pt>
                <c:pt idx="2638">
                  <c:v>-3.18698721664554</c:v>
                </c:pt>
                <c:pt idx="2639">
                  <c:v>8.9663032558018756</c:v>
                </c:pt>
                <c:pt idx="2640">
                  <c:v>-2.9082828572926473</c:v>
                </c:pt>
                <c:pt idx="2641">
                  <c:v>-12.557154060123013</c:v>
                </c:pt>
                <c:pt idx="2642">
                  <c:v>9.2360183711573836</c:v>
                </c:pt>
                <c:pt idx="2643">
                  <c:v>23.415685190475479</c:v>
                </c:pt>
                <c:pt idx="2644">
                  <c:v>11.694398519701913</c:v>
                </c:pt>
                <c:pt idx="2645">
                  <c:v>5.8199607837033689</c:v>
                </c:pt>
                <c:pt idx="2646">
                  <c:v>5.8156333127468116</c:v>
                </c:pt>
                <c:pt idx="2647">
                  <c:v>0.65419166807602291</c:v>
                </c:pt>
                <c:pt idx="2648">
                  <c:v>3.1242019551753568</c:v>
                </c:pt>
                <c:pt idx="2649">
                  <c:v>10.620527396985402</c:v>
                </c:pt>
                <c:pt idx="2650">
                  <c:v>-4.9793247086377113</c:v>
                </c:pt>
                <c:pt idx="2651">
                  <c:v>5.19818490814946</c:v>
                </c:pt>
                <c:pt idx="2652">
                  <c:v>3.9612745358225423</c:v>
                </c:pt>
                <c:pt idx="2653">
                  <c:v>-3.9018288740280194</c:v>
                </c:pt>
                <c:pt idx="2654">
                  <c:v>6.2480539710242144</c:v>
                </c:pt>
                <c:pt idx="2655">
                  <c:v>-5.7899813834232354</c:v>
                </c:pt>
                <c:pt idx="2656">
                  <c:v>5.8110510184253084</c:v>
                </c:pt>
                <c:pt idx="2657">
                  <c:v>5.2469763598428516</c:v>
                </c:pt>
                <c:pt idx="2658">
                  <c:v>14.634181105239355</c:v>
                </c:pt>
                <c:pt idx="2659">
                  <c:v>1.4730804086832909</c:v>
                </c:pt>
                <c:pt idx="2660">
                  <c:v>4.0350650414597053</c:v>
                </c:pt>
                <c:pt idx="2661">
                  <c:v>-48.745590996338599</c:v>
                </c:pt>
                <c:pt idx="2662">
                  <c:v>-31.199822786485985</c:v>
                </c:pt>
                <c:pt idx="2663">
                  <c:v>-4.9443315340193212</c:v>
                </c:pt>
                <c:pt idx="2664">
                  <c:v>4.6472324939145508</c:v>
                </c:pt>
                <c:pt idx="2665">
                  <c:v>-1.2310908890810997E-2</c:v>
                </c:pt>
                <c:pt idx="2666">
                  <c:v>-0.57893320960442762</c:v>
                </c:pt>
                <c:pt idx="2667">
                  <c:v>-2.2446024520580354</c:v>
                </c:pt>
                <c:pt idx="2668">
                  <c:v>-6.5642379366211134</c:v>
                </c:pt>
                <c:pt idx="2669">
                  <c:v>4.437412087971655</c:v>
                </c:pt>
                <c:pt idx="2670">
                  <c:v>0</c:v>
                </c:pt>
                <c:pt idx="2671">
                  <c:v>19.042990123077622</c:v>
                </c:pt>
                <c:pt idx="2672">
                  <c:v>-4.7604985949467711</c:v>
                </c:pt>
                <c:pt idx="2673">
                  <c:v>-14.815341939595442</c:v>
                </c:pt>
                <c:pt idx="2674">
                  <c:v>-2.6679995950136224</c:v>
                </c:pt>
                <c:pt idx="2675">
                  <c:v>-52.856786571485614</c:v>
                </c:pt>
                <c:pt idx="2676">
                  <c:v>16.202812091986857</c:v>
                </c:pt>
                <c:pt idx="2677">
                  <c:v>-1.5962047416965675</c:v>
                </c:pt>
                <c:pt idx="2678">
                  <c:v>8.955680621364376</c:v>
                </c:pt>
                <c:pt idx="2679">
                  <c:v>0.49236376778658969</c:v>
                </c:pt>
                <c:pt idx="2680">
                  <c:v>21.703819025755926</c:v>
                </c:pt>
                <c:pt idx="2681">
                  <c:v>8.7080380478050596</c:v>
                </c:pt>
                <c:pt idx="2682">
                  <c:v>19.225905833267735</c:v>
                </c:pt>
                <c:pt idx="2683">
                  <c:v>19.751642951383108</c:v>
                </c:pt>
                <c:pt idx="2684">
                  <c:v>-3.0434389683783687</c:v>
                </c:pt>
                <c:pt idx="2685">
                  <c:v>-16.46105441282495</c:v>
                </c:pt>
                <c:pt idx="2686">
                  <c:v>-16.46553928476785</c:v>
                </c:pt>
                <c:pt idx="2687">
                  <c:v>-5.5108321460546712</c:v>
                </c:pt>
                <c:pt idx="2688">
                  <c:v>-1.7507401331332486</c:v>
                </c:pt>
                <c:pt idx="2689">
                  <c:v>-16.656056038309419</c:v>
                </c:pt>
                <c:pt idx="2690">
                  <c:v>-1.9136390679428186</c:v>
                </c:pt>
                <c:pt idx="2691">
                  <c:v>-1.9809740802078903</c:v>
                </c:pt>
                <c:pt idx="2692">
                  <c:v>7.2857416838466493</c:v>
                </c:pt>
                <c:pt idx="2693">
                  <c:v>-7.4817142077758652</c:v>
                </c:pt>
                <c:pt idx="2694">
                  <c:v>-9.7235317774104324</c:v>
                </c:pt>
                <c:pt idx="2695">
                  <c:v>-5.1443052765629051</c:v>
                </c:pt>
                <c:pt idx="2696">
                  <c:v>10.83204225566339</c:v>
                </c:pt>
                <c:pt idx="2697">
                  <c:v>-5.0332327803333632</c:v>
                </c:pt>
                <c:pt idx="2698">
                  <c:v>3.6948676512430216</c:v>
                </c:pt>
                <c:pt idx="2699">
                  <c:v>-8.1282795287409755</c:v>
                </c:pt>
                <c:pt idx="2700">
                  <c:v>42.201625581229145</c:v>
                </c:pt>
                <c:pt idx="2701">
                  <c:v>-30.628830080802121</c:v>
                </c:pt>
                <c:pt idx="2702">
                  <c:v>-1.5460738397661913</c:v>
                </c:pt>
                <c:pt idx="2703">
                  <c:v>39.914720735029967</c:v>
                </c:pt>
                <c:pt idx="2704">
                  <c:v>2.8819540423752716</c:v>
                </c:pt>
                <c:pt idx="2705">
                  <c:v>-1.2229334260576294</c:v>
                </c:pt>
                <c:pt idx="2706">
                  <c:v>65.552192769993994</c:v>
                </c:pt>
                <c:pt idx="2707">
                  <c:v>-5.9217696895733587</c:v>
                </c:pt>
                <c:pt idx="2708">
                  <c:v>-4.4072180264495007</c:v>
                </c:pt>
                <c:pt idx="2709">
                  <c:v>38.455079544072795</c:v>
                </c:pt>
                <c:pt idx="2710">
                  <c:v>0.36798631110699698</c:v>
                </c:pt>
                <c:pt idx="2711">
                  <c:v>-2.7409574028967558</c:v>
                </c:pt>
                <c:pt idx="2712">
                  <c:v>19.006874819982599</c:v>
                </c:pt>
                <c:pt idx="2713">
                  <c:v>5.1274944899470034</c:v>
                </c:pt>
                <c:pt idx="2714">
                  <c:v>-8.7522643329509684</c:v>
                </c:pt>
                <c:pt idx="2715">
                  <c:v>-3.8911843857597095</c:v>
                </c:pt>
                <c:pt idx="2716">
                  <c:v>-1.2023213532709041</c:v>
                </c:pt>
                <c:pt idx="2717">
                  <c:v>-0.70818989631618723</c:v>
                </c:pt>
                <c:pt idx="2718">
                  <c:v>-11.659992459008668</c:v>
                </c:pt>
                <c:pt idx="2719">
                  <c:v>-11.080544656723182</c:v>
                </c:pt>
                <c:pt idx="2720">
                  <c:v>12.688161268548326</c:v>
                </c:pt>
                <c:pt idx="2721">
                  <c:v>-14.297301632883849</c:v>
                </c:pt>
                <c:pt idx="2722">
                  <c:v>1.5859679135532023</c:v>
                </c:pt>
                <c:pt idx="2723">
                  <c:v>-46.450859097806671</c:v>
                </c:pt>
                <c:pt idx="2724">
                  <c:v>-32.351534794786552</c:v>
                </c:pt>
                <c:pt idx="2725">
                  <c:v>-0.22627994863824424</c:v>
                </c:pt>
                <c:pt idx="2726">
                  <c:v>-1.8273579785284924</c:v>
                </c:pt>
                <c:pt idx="2727">
                  <c:v>9.5951538163886987</c:v>
                </c:pt>
                <c:pt idx="2728">
                  <c:v>49.32753919110219</c:v>
                </c:pt>
                <c:pt idx="2729">
                  <c:v>-2.9123381229161001</c:v>
                </c:pt>
                <c:pt idx="2730">
                  <c:v>1.4945792017990516</c:v>
                </c:pt>
                <c:pt idx="2731">
                  <c:v>18.474319320359964</c:v>
                </c:pt>
                <c:pt idx="2732">
                  <c:v>1.0942584320496531</c:v>
                </c:pt>
                <c:pt idx="2733">
                  <c:v>-10.926196850764496</c:v>
                </c:pt>
                <c:pt idx="2734">
                  <c:v>12.355396568174049</c:v>
                </c:pt>
                <c:pt idx="2735">
                  <c:v>7.174664282358413</c:v>
                </c:pt>
                <c:pt idx="2736">
                  <c:v>7.2585726692609756</c:v>
                </c:pt>
                <c:pt idx="2737">
                  <c:v>-0.26308884759868084</c:v>
                </c:pt>
                <c:pt idx="2738">
                  <c:v>-3.4928747445192592</c:v>
                </c:pt>
                <c:pt idx="2739">
                  <c:v>-17.16373522104157</c:v>
                </c:pt>
                <c:pt idx="2740">
                  <c:v>-28.377840277248211</c:v>
                </c:pt>
                <c:pt idx="2741">
                  <c:v>6.632944016368211</c:v>
                </c:pt>
                <c:pt idx="2742">
                  <c:v>-5.4748440560046596</c:v>
                </c:pt>
                <c:pt idx="2743">
                  <c:v>-22.990485538053019</c:v>
                </c:pt>
                <c:pt idx="2744">
                  <c:v>-7.5704855644348923</c:v>
                </c:pt>
                <c:pt idx="2745">
                  <c:v>-1.065295407933694</c:v>
                </c:pt>
                <c:pt idx="2746">
                  <c:v>-7.9773241425490387</c:v>
                </c:pt>
                <c:pt idx="2747">
                  <c:v>-6.655429584147182</c:v>
                </c:pt>
                <c:pt idx="2748">
                  <c:v>8.3490996445319521</c:v>
                </c:pt>
                <c:pt idx="2749">
                  <c:v>9.8875047603205051</c:v>
                </c:pt>
                <c:pt idx="2750">
                  <c:v>-5.2760031244282066</c:v>
                </c:pt>
                <c:pt idx="2751">
                  <c:v>16.727878753393686</c:v>
                </c:pt>
                <c:pt idx="2752">
                  <c:v>0.54643199636993689</c:v>
                </c:pt>
                <c:pt idx="2753">
                  <c:v>9.9475507020881828</c:v>
                </c:pt>
                <c:pt idx="2754">
                  <c:v>-24.777642711729111</c:v>
                </c:pt>
                <c:pt idx="2755">
                  <c:v>-8.1131195018940598</c:v>
                </c:pt>
                <c:pt idx="2756">
                  <c:v>-35.963310225563816</c:v>
                </c:pt>
                <c:pt idx="2757">
                  <c:v>-4.3452557117620971</c:v>
                </c:pt>
                <c:pt idx="2758">
                  <c:v>2.9921227595980366</c:v>
                </c:pt>
                <c:pt idx="2759">
                  <c:v>358.72883014020027</c:v>
                </c:pt>
                <c:pt idx="2760">
                  <c:v>8.7133736960082047</c:v>
                </c:pt>
                <c:pt idx="2761">
                  <c:v>-31.320539367900505</c:v>
                </c:pt>
                <c:pt idx="2762">
                  <c:v>-6.374796321427139</c:v>
                </c:pt>
                <c:pt idx="2763">
                  <c:v>11.760442457286382</c:v>
                </c:pt>
                <c:pt idx="2764">
                  <c:v>-6.5241348848255987</c:v>
                </c:pt>
                <c:pt idx="2765">
                  <c:v>-7.6945204584432521</c:v>
                </c:pt>
                <c:pt idx="2766">
                  <c:v>5.5838493782392113</c:v>
                </c:pt>
                <c:pt idx="2767">
                  <c:v>2.3838700351776172</c:v>
                </c:pt>
                <c:pt idx="2768">
                  <c:v>6.779823576147562</c:v>
                </c:pt>
                <c:pt idx="2769">
                  <c:v>-1.2902630135416786</c:v>
                </c:pt>
                <c:pt idx="2770">
                  <c:v>-10.602867985976969</c:v>
                </c:pt>
                <c:pt idx="2771">
                  <c:v>-21.576859398284373</c:v>
                </c:pt>
                <c:pt idx="2772">
                  <c:v>-21.635230020684553</c:v>
                </c:pt>
                <c:pt idx="2773">
                  <c:v>0.34970626705308827</c:v>
                </c:pt>
                <c:pt idx="2774">
                  <c:v>62.68707186063061</c:v>
                </c:pt>
                <c:pt idx="2775">
                  <c:v>4.2717825181338238</c:v>
                </c:pt>
                <c:pt idx="2776">
                  <c:v>9.5874371721697926</c:v>
                </c:pt>
                <c:pt idx="2777">
                  <c:v>1.0239299920609573</c:v>
                </c:pt>
                <c:pt idx="2778">
                  <c:v>-13.993226380774379</c:v>
                </c:pt>
                <c:pt idx="2779">
                  <c:v>-5.4160055342885576</c:v>
                </c:pt>
                <c:pt idx="2780">
                  <c:v>-113.85446221904958</c:v>
                </c:pt>
                <c:pt idx="2781">
                  <c:v>10.645475915580016</c:v>
                </c:pt>
                <c:pt idx="2782">
                  <c:v>-3.504370644497123</c:v>
                </c:pt>
                <c:pt idx="2783">
                  <c:v>4.0794007878301546</c:v>
                </c:pt>
                <c:pt idx="2784">
                  <c:v>-3.5732740045154991</c:v>
                </c:pt>
                <c:pt idx="2785">
                  <c:v>-1.0423006823626824</c:v>
                </c:pt>
                <c:pt idx="2786">
                  <c:v>42.743744752978714</c:v>
                </c:pt>
                <c:pt idx="2787">
                  <c:v>-4.6903338968944874</c:v>
                </c:pt>
                <c:pt idx="2788">
                  <c:v>-1.6212949311140496E-2</c:v>
                </c:pt>
                <c:pt idx="2789">
                  <c:v>9.2680018731768588</c:v>
                </c:pt>
                <c:pt idx="2790">
                  <c:v>-12.493895811668683</c:v>
                </c:pt>
                <c:pt idx="2791">
                  <c:v>-5.9299958209113788</c:v>
                </c:pt>
                <c:pt idx="2792">
                  <c:v>0</c:v>
                </c:pt>
                <c:pt idx="2793">
                  <c:v>9.8783858703424254</c:v>
                </c:pt>
                <c:pt idx="2794">
                  <c:v>-7.9408247342760818</c:v>
                </c:pt>
                <c:pt idx="2795">
                  <c:v>5.9205397044900243</c:v>
                </c:pt>
                <c:pt idx="2796">
                  <c:v>9.2005540136007244</c:v>
                </c:pt>
                <c:pt idx="2797">
                  <c:v>-14.553706866808991</c:v>
                </c:pt>
                <c:pt idx="2798">
                  <c:v>6.2197143563754542</c:v>
                </c:pt>
                <c:pt idx="2799">
                  <c:v>-9.403175402714643</c:v>
                </c:pt>
                <c:pt idx="2800">
                  <c:v>-22.840518011838622</c:v>
                </c:pt>
                <c:pt idx="2801">
                  <c:v>83.689325967284987</c:v>
                </c:pt>
                <c:pt idx="2802">
                  <c:v>-24.736013681162802</c:v>
                </c:pt>
                <c:pt idx="2803">
                  <c:v>1.7000323993381021</c:v>
                </c:pt>
                <c:pt idx="2804">
                  <c:v>-14.885873744781009</c:v>
                </c:pt>
                <c:pt idx="2805">
                  <c:v>-17.73881705709741</c:v>
                </c:pt>
                <c:pt idx="2806">
                  <c:v>5.0597354920730702</c:v>
                </c:pt>
                <c:pt idx="2807">
                  <c:v>27.09169256474885</c:v>
                </c:pt>
                <c:pt idx="2808">
                  <c:v>-8.247794655631111</c:v>
                </c:pt>
                <c:pt idx="2809">
                  <c:v>-10.403228738531656</c:v>
                </c:pt>
                <c:pt idx="2810">
                  <c:v>-28.82232327696218</c:v>
                </c:pt>
                <c:pt idx="2811">
                  <c:v>-52.1891720093004</c:v>
                </c:pt>
                <c:pt idx="2812">
                  <c:v>-94.284673613126898</c:v>
                </c:pt>
                <c:pt idx="2813">
                  <c:v>-10.003204166980524</c:v>
                </c:pt>
                <c:pt idx="2814">
                  <c:v>-29.002666503540063</c:v>
                </c:pt>
                <c:pt idx="2815">
                  <c:v>-2.8780680666855418</c:v>
                </c:pt>
                <c:pt idx="2816">
                  <c:v>-12.861709186481175</c:v>
                </c:pt>
                <c:pt idx="2817">
                  <c:v>30.088648418866242</c:v>
                </c:pt>
                <c:pt idx="2818">
                  <c:v>-8.5665919832655337</c:v>
                </c:pt>
                <c:pt idx="2819">
                  <c:v>-28.687611971819639</c:v>
                </c:pt>
                <c:pt idx="2820">
                  <c:v>16.317700573411756</c:v>
                </c:pt>
                <c:pt idx="2821">
                  <c:v>-5.3791009205626228</c:v>
                </c:pt>
                <c:pt idx="2822">
                  <c:v>-3.4985539833466648</c:v>
                </c:pt>
                <c:pt idx="2823">
                  <c:v>8.6615986104837681</c:v>
                </c:pt>
                <c:pt idx="2824">
                  <c:v>-4.1056535442862332</c:v>
                </c:pt>
                <c:pt idx="2825">
                  <c:v>-12.110600502304504</c:v>
                </c:pt>
                <c:pt idx="2826">
                  <c:v>2.9029314274640079</c:v>
                </c:pt>
                <c:pt idx="2827">
                  <c:v>-24.614254588628242</c:v>
                </c:pt>
                <c:pt idx="2828">
                  <c:v>5.787622239775926</c:v>
                </c:pt>
                <c:pt idx="2829">
                  <c:v>9.2967235011106286</c:v>
                </c:pt>
                <c:pt idx="2830">
                  <c:v>-19.002799004731191</c:v>
                </c:pt>
                <c:pt idx="2831">
                  <c:v>-9.0425731590195664</c:v>
                </c:pt>
                <c:pt idx="2832">
                  <c:v>0</c:v>
                </c:pt>
                <c:pt idx="2833">
                  <c:v>-2.0276296123485076</c:v>
                </c:pt>
                <c:pt idx="2834">
                  <c:v>-29.147265816878971</c:v>
                </c:pt>
                <c:pt idx="2835">
                  <c:v>-8.4783534070374493</c:v>
                </c:pt>
                <c:pt idx="2836">
                  <c:v>0.68265747700552903</c:v>
                </c:pt>
                <c:pt idx="2837">
                  <c:v>7.2981550437027876</c:v>
                </c:pt>
                <c:pt idx="2838">
                  <c:v>-9.6385698917103397</c:v>
                </c:pt>
                <c:pt idx="2839">
                  <c:v>-9.64513770208079</c:v>
                </c:pt>
                <c:pt idx="2840">
                  <c:v>-1.6932105538713251</c:v>
                </c:pt>
                <c:pt idx="2841">
                  <c:v>-14.597549509439817</c:v>
                </c:pt>
                <c:pt idx="2842">
                  <c:v>-39.566049531407351</c:v>
                </c:pt>
                <c:pt idx="2843">
                  <c:v>5.5558777353200304</c:v>
                </c:pt>
                <c:pt idx="2844">
                  <c:v>-152.3690106142179</c:v>
                </c:pt>
                <c:pt idx="2845">
                  <c:v>3.4130003824868775</c:v>
                </c:pt>
                <c:pt idx="2846">
                  <c:v>-19.036081158023471</c:v>
                </c:pt>
                <c:pt idx="2847">
                  <c:v>2.8150158975400794</c:v>
                </c:pt>
                <c:pt idx="2848">
                  <c:v>30.453740027287246</c:v>
                </c:pt>
                <c:pt idx="2849">
                  <c:v>30.453740027287246</c:v>
                </c:pt>
                <c:pt idx="2850">
                  <c:v>13.324857986838605</c:v>
                </c:pt>
                <c:pt idx="2851">
                  <c:v>-9.2553867670016494</c:v>
                </c:pt>
                <c:pt idx="2852">
                  <c:v>-8.8542372121435609</c:v>
                </c:pt>
                <c:pt idx="2853">
                  <c:v>136.48619569638313</c:v>
                </c:pt>
                <c:pt idx="2854">
                  <c:v>142.8167883124172</c:v>
                </c:pt>
                <c:pt idx="2855">
                  <c:v>5.4017273062754398</c:v>
                </c:pt>
                <c:pt idx="2856">
                  <c:v>-9.3967309082172168</c:v>
                </c:pt>
                <c:pt idx="2857">
                  <c:v>-14.440530330519868</c:v>
                </c:pt>
                <c:pt idx="2858">
                  <c:v>1.5253505870852526</c:v>
                </c:pt>
                <c:pt idx="2859">
                  <c:v>-191.35373862026398</c:v>
                </c:pt>
                <c:pt idx="2860">
                  <c:v>-11.680689219847912</c:v>
                </c:pt>
                <c:pt idx="2861">
                  <c:v>2.0840039731955692E-2</c:v>
                </c:pt>
                <c:pt idx="2862">
                  <c:v>-36.607904371813291</c:v>
                </c:pt>
                <c:pt idx="2863">
                  <c:v>46.67190630509689</c:v>
                </c:pt>
                <c:pt idx="2864">
                  <c:v>-1.2833609165202366</c:v>
                </c:pt>
                <c:pt idx="2865">
                  <c:v>-27.953976023564472</c:v>
                </c:pt>
                <c:pt idx="2866">
                  <c:v>-16.990390834894107</c:v>
                </c:pt>
                <c:pt idx="2867">
                  <c:v>-5.0117351740916138</c:v>
                </c:pt>
                <c:pt idx="2868">
                  <c:v>1.0787927407468987</c:v>
                </c:pt>
                <c:pt idx="2869">
                  <c:v>-59.539996114986259</c:v>
                </c:pt>
                <c:pt idx="2870">
                  <c:v>-27.907535170038432</c:v>
                </c:pt>
                <c:pt idx="2871">
                  <c:v>-17.337947223224305</c:v>
                </c:pt>
                <c:pt idx="2872">
                  <c:v>-5.3035368214626155</c:v>
                </c:pt>
                <c:pt idx="2873">
                  <c:v>31.470997535325381</c:v>
                </c:pt>
                <c:pt idx="2874">
                  <c:v>15.408041041101875</c:v>
                </c:pt>
                <c:pt idx="2875">
                  <c:v>10.859360968310003</c:v>
                </c:pt>
                <c:pt idx="2876">
                  <c:v>-4.8822220101440221</c:v>
                </c:pt>
                <c:pt idx="2877">
                  <c:v>-16.511661616922957</c:v>
                </c:pt>
                <c:pt idx="2878">
                  <c:v>-0.90262862523304543</c:v>
                </c:pt>
                <c:pt idx="2879">
                  <c:v>-37.746832645994729</c:v>
                </c:pt>
                <c:pt idx="2880">
                  <c:v>-4.0688513119120255</c:v>
                </c:pt>
                <c:pt idx="2881">
                  <c:v>6.6726989086143282</c:v>
                </c:pt>
                <c:pt idx="2882">
                  <c:v>-10.821046960535257</c:v>
                </c:pt>
                <c:pt idx="2883">
                  <c:v>1.1624932129305006</c:v>
                </c:pt>
                <c:pt idx="2884">
                  <c:v>-27.199630747306674</c:v>
                </c:pt>
                <c:pt idx="2885">
                  <c:v>-2.6561313974766971</c:v>
                </c:pt>
                <c:pt idx="2886">
                  <c:v>-1.9388088698014645</c:v>
                </c:pt>
                <c:pt idx="2887">
                  <c:v>75.827361171204942</c:v>
                </c:pt>
                <c:pt idx="2888">
                  <c:v>8.5325791903777599</c:v>
                </c:pt>
                <c:pt idx="2889">
                  <c:v>-10.439620962067471</c:v>
                </c:pt>
                <c:pt idx="2890">
                  <c:v>-122.08431896550768</c:v>
                </c:pt>
                <c:pt idx="2891">
                  <c:v>-122.08431896550768</c:v>
                </c:pt>
                <c:pt idx="2892">
                  <c:v>-5.247331495521693</c:v>
                </c:pt>
                <c:pt idx="2893">
                  <c:v>7.7957123702315698</c:v>
                </c:pt>
                <c:pt idx="2894">
                  <c:v>-1.0071159907223801</c:v>
                </c:pt>
                <c:pt idx="2895">
                  <c:v>29.134877533039649</c:v>
                </c:pt>
                <c:pt idx="2896">
                  <c:v>-32.879579777034813</c:v>
                </c:pt>
                <c:pt idx="2897">
                  <c:v>-18.520035972563999</c:v>
                </c:pt>
                <c:pt idx="2898">
                  <c:v>-11.904373627602371</c:v>
                </c:pt>
                <c:pt idx="2899">
                  <c:v>-24.207876304315786</c:v>
                </c:pt>
                <c:pt idx="2900">
                  <c:v>-5.1719044387929882</c:v>
                </c:pt>
                <c:pt idx="2901">
                  <c:v>-10.937919212132433</c:v>
                </c:pt>
                <c:pt idx="2902">
                  <c:v>-0.3435155298289928</c:v>
                </c:pt>
                <c:pt idx="2903">
                  <c:v>-0.34117841655045289</c:v>
                </c:pt>
                <c:pt idx="2904">
                  <c:v>-6.2048316397980177</c:v>
                </c:pt>
                <c:pt idx="2905">
                  <c:v>0.43624812778814609</c:v>
                </c:pt>
                <c:pt idx="2906">
                  <c:v>45.186781907970897</c:v>
                </c:pt>
                <c:pt idx="2907">
                  <c:v>-21.381221766472809</c:v>
                </c:pt>
                <c:pt idx="2908">
                  <c:v>-33.003120829715854</c:v>
                </c:pt>
                <c:pt idx="2909">
                  <c:v>-12.944687913985755</c:v>
                </c:pt>
                <c:pt idx="2910">
                  <c:v>-36.353799729639228</c:v>
                </c:pt>
                <c:pt idx="2911">
                  <c:v>8.762025305952589</c:v>
                </c:pt>
                <c:pt idx="2912">
                  <c:v>-0.55024120251797859</c:v>
                </c:pt>
                <c:pt idx="2913">
                  <c:v>-1.282691316755926</c:v>
                </c:pt>
                <c:pt idx="2914">
                  <c:v>115.63224358104837</c:v>
                </c:pt>
                <c:pt idx="2915">
                  <c:v>-7.7721571259571176</c:v>
                </c:pt>
                <c:pt idx="2916">
                  <c:v>-67.580692753243071</c:v>
                </c:pt>
                <c:pt idx="2917">
                  <c:v>68.733143104297042</c:v>
                </c:pt>
                <c:pt idx="2918">
                  <c:v>-6.4957511869273841</c:v>
                </c:pt>
                <c:pt idx="2919">
                  <c:v>-15.374317291395693</c:v>
                </c:pt>
                <c:pt idx="2920">
                  <c:v>0</c:v>
                </c:pt>
                <c:pt idx="2921">
                  <c:v>-2.3328926696583636</c:v>
                </c:pt>
                <c:pt idx="2922">
                  <c:v>-19.048697086980944</c:v>
                </c:pt>
                <c:pt idx="2923">
                  <c:v>7.6447839368073218</c:v>
                </c:pt>
                <c:pt idx="2924">
                  <c:v>-4.7894344758790304</c:v>
                </c:pt>
                <c:pt idx="2925">
                  <c:v>4.4807553453155666</c:v>
                </c:pt>
                <c:pt idx="2926">
                  <c:v>-51.808274876615911</c:v>
                </c:pt>
                <c:pt idx="2927">
                  <c:v>-10.818414748458643</c:v>
                </c:pt>
                <c:pt idx="2928">
                  <c:v>-9.0710300344370065</c:v>
                </c:pt>
                <c:pt idx="2929">
                  <c:v>-4.4111225838241062</c:v>
                </c:pt>
                <c:pt idx="2930">
                  <c:v>-1.2226928177220777</c:v>
                </c:pt>
                <c:pt idx="2931">
                  <c:v>-30.274305188256182</c:v>
                </c:pt>
                <c:pt idx="2932">
                  <c:v>-1.0467368950869831</c:v>
                </c:pt>
                <c:pt idx="2933">
                  <c:v>2.3005370393973728</c:v>
                </c:pt>
                <c:pt idx="2934">
                  <c:v>27.412023240654957</c:v>
                </c:pt>
                <c:pt idx="2935">
                  <c:v>-59.32488569840072</c:v>
                </c:pt>
                <c:pt idx="2936">
                  <c:v>-11.52875649787658</c:v>
                </c:pt>
                <c:pt idx="2937">
                  <c:v>-10.95659173736008</c:v>
                </c:pt>
                <c:pt idx="2938">
                  <c:v>-29.592188479684516</c:v>
                </c:pt>
                <c:pt idx="2939">
                  <c:v>-3.4202985572962294</c:v>
                </c:pt>
                <c:pt idx="2940">
                  <c:v>12.061897864719832</c:v>
                </c:pt>
                <c:pt idx="2941">
                  <c:v>-23.974075515208874</c:v>
                </c:pt>
                <c:pt idx="2942">
                  <c:v>-14.948901240364549</c:v>
                </c:pt>
                <c:pt idx="2943">
                  <c:v>-1.8508919469504204</c:v>
                </c:pt>
                <c:pt idx="2944">
                  <c:v>3.0750853537780114</c:v>
                </c:pt>
                <c:pt idx="2945">
                  <c:v>-15.506314260763268</c:v>
                </c:pt>
                <c:pt idx="2946">
                  <c:v>-0.69774111720635856</c:v>
                </c:pt>
                <c:pt idx="2947">
                  <c:v>-11.155534917313602</c:v>
                </c:pt>
                <c:pt idx="2948">
                  <c:v>-59.966139989029493</c:v>
                </c:pt>
                <c:pt idx="2949">
                  <c:v>16.258814784368163</c:v>
                </c:pt>
                <c:pt idx="2950">
                  <c:v>-21.869238343881655</c:v>
                </c:pt>
                <c:pt idx="2951">
                  <c:v>-31.280887054514064</c:v>
                </c:pt>
                <c:pt idx="2952">
                  <c:v>-15.870173875132796</c:v>
                </c:pt>
                <c:pt idx="2953">
                  <c:v>-1.2212342273977623</c:v>
                </c:pt>
                <c:pt idx="2954">
                  <c:v>-14.131962133289939</c:v>
                </c:pt>
                <c:pt idx="2955">
                  <c:v>-3.0301950630783159</c:v>
                </c:pt>
                <c:pt idx="2956">
                  <c:v>-14.653215937775345</c:v>
                </c:pt>
                <c:pt idx="2957">
                  <c:v>1.4972705900471921</c:v>
                </c:pt>
                <c:pt idx="2958">
                  <c:v>-9.9678103061732219</c:v>
                </c:pt>
                <c:pt idx="2959">
                  <c:v>-24.973985037471003</c:v>
                </c:pt>
                <c:pt idx="2960">
                  <c:v>31.938547748033152</c:v>
                </c:pt>
                <c:pt idx="2961">
                  <c:v>-2.5404102540414351</c:v>
                </c:pt>
                <c:pt idx="2962">
                  <c:v>-0.59644336140870302</c:v>
                </c:pt>
                <c:pt idx="2963">
                  <c:v>-76.073604150200907</c:v>
                </c:pt>
                <c:pt idx="2964">
                  <c:v>16.511332491418237</c:v>
                </c:pt>
                <c:pt idx="2965">
                  <c:v>-472.54872811601939</c:v>
                </c:pt>
                <c:pt idx="2966">
                  <c:v>-39.922159211411277</c:v>
                </c:pt>
                <c:pt idx="2967">
                  <c:v>7.7833216603926436</c:v>
                </c:pt>
                <c:pt idx="2968">
                  <c:v>-14.221221670751492</c:v>
                </c:pt>
                <c:pt idx="2969">
                  <c:v>-166.28459865935858</c:v>
                </c:pt>
                <c:pt idx="2970">
                  <c:v>-0.37675541114598549</c:v>
                </c:pt>
                <c:pt idx="2971">
                  <c:v>-39.096801761237515</c:v>
                </c:pt>
                <c:pt idx="2972">
                  <c:v>-7.60822562790952</c:v>
                </c:pt>
                <c:pt idx="2973">
                  <c:v>-55.345216987459352</c:v>
                </c:pt>
                <c:pt idx="2974">
                  <c:v>-14.385767695781531</c:v>
                </c:pt>
                <c:pt idx="2975">
                  <c:v>-18.224612613604254</c:v>
                </c:pt>
                <c:pt idx="2976">
                  <c:v>-81.222751186484828</c:v>
                </c:pt>
                <c:pt idx="2977">
                  <c:v>-14.249197036006487</c:v>
                </c:pt>
                <c:pt idx="2978">
                  <c:v>15.414525519461439</c:v>
                </c:pt>
                <c:pt idx="2979">
                  <c:v>37.563826564220037</c:v>
                </c:pt>
                <c:pt idx="2980">
                  <c:v>-13.005256512010147</c:v>
                </c:pt>
                <c:pt idx="2981">
                  <c:v>-30.640560311293108</c:v>
                </c:pt>
                <c:pt idx="2982">
                  <c:v>-13.424348783638855</c:v>
                </c:pt>
                <c:pt idx="2983">
                  <c:v>-14.141902640619593</c:v>
                </c:pt>
                <c:pt idx="2984">
                  <c:v>-12.109046897988236</c:v>
                </c:pt>
                <c:pt idx="2985">
                  <c:v>-31.351823392159272</c:v>
                </c:pt>
                <c:pt idx="2986">
                  <c:v>-51.904318861936183</c:v>
                </c:pt>
                <c:pt idx="2987">
                  <c:v>-4.1372668699625192</c:v>
                </c:pt>
                <c:pt idx="2988">
                  <c:v>-79.195973787153889</c:v>
                </c:pt>
                <c:pt idx="2989">
                  <c:v>-6.3349523513630022</c:v>
                </c:pt>
                <c:pt idx="2990">
                  <c:v>-6.3349523513630022</c:v>
                </c:pt>
                <c:pt idx="2991">
                  <c:v>-243.73102981308236</c:v>
                </c:pt>
                <c:pt idx="2992">
                  <c:v>-53.057463683237614</c:v>
                </c:pt>
                <c:pt idx="2993">
                  <c:v>-6.8410204242415116</c:v>
                </c:pt>
                <c:pt idx="2994">
                  <c:v>-9.8796401138462286</c:v>
                </c:pt>
                <c:pt idx="2995">
                  <c:v>24.680457596184326</c:v>
                </c:pt>
                <c:pt idx="2996">
                  <c:v>28.252588355156625</c:v>
                </c:pt>
                <c:pt idx="2997">
                  <c:v>-31.908061313000754</c:v>
                </c:pt>
                <c:pt idx="2998">
                  <c:v>-62.9163444535669</c:v>
                </c:pt>
                <c:pt idx="2999">
                  <c:v>-5.0457180248784814</c:v>
                </c:pt>
                <c:pt idx="3000">
                  <c:v>1.6411585635161345</c:v>
                </c:pt>
                <c:pt idx="3001">
                  <c:v>15.719938795144611</c:v>
                </c:pt>
                <c:pt idx="3002">
                  <c:v>-58.559920303009207</c:v>
                </c:pt>
                <c:pt idx="3003">
                  <c:v>-35.674129612709919</c:v>
                </c:pt>
                <c:pt idx="3004">
                  <c:v>-102.52147729723815</c:v>
                </c:pt>
                <c:pt idx="3005">
                  <c:v>13.772558377577466</c:v>
                </c:pt>
                <c:pt idx="3006">
                  <c:v>7.7644643928226813</c:v>
                </c:pt>
                <c:pt idx="3007">
                  <c:v>-55.970558381860506</c:v>
                </c:pt>
                <c:pt idx="3008">
                  <c:v>4.4202377195769111</c:v>
                </c:pt>
                <c:pt idx="3009">
                  <c:v>-51.399485313628482</c:v>
                </c:pt>
                <c:pt idx="3010">
                  <c:v>-29.453192654316513</c:v>
                </c:pt>
                <c:pt idx="3011">
                  <c:v>-10.277351670222192</c:v>
                </c:pt>
                <c:pt idx="3012">
                  <c:v>18.294961109796642</c:v>
                </c:pt>
                <c:pt idx="3013">
                  <c:v>-6.4049434969800609</c:v>
                </c:pt>
                <c:pt idx="3014">
                  <c:v>-8.2812592979141382</c:v>
                </c:pt>
                <c:pt idx="3015">
                  <c:v>-121.67985026339971</c:v>
                </c:pt>
                <c:pt idx="3016">
                  <c:v>4.4056251346194388</c:v>
                </c:pt>
                <c:pt idx="3017">
                  <c:v>-31.564565944388303</c:v>
                </c:pt>
                <c:pt idx="3018">
                  <c:v>15.115011276558073</c:v>
                </c:pt>
                <c:pt idx="3019">
                  <c:v>13.274297812094986</c:v>
                </c:pt>
                <c:pt idx="3020">
                  <c:v>-105.81402231488708</c:v>
                </c:pt>
                <c:pt idx="3021">
                  <c:v>-16.257583874968073</c:v>
                </c:pt>
                <c:pt idx="3022">
                  <c:v>29.649396447688346</c:v>
                </c:pt>
                <c:pt idx="3023">
                  <c:v>-25.473180395115456</c:v>
                </c:pt>
                <c:pt idx="3024">
                  <c:v>1.0490957438480228</c:v>
                </c:pt>
                <c:pt idx="3025">
                  <c:v>-13.356563315099031</c:v>
                </c:pt>
                <c:pt idx="3026">
                  <c:v>-79.24501595304821</c:v>
                </c:pt>
                <c:pt idx="3027">
                  <c:v>7.0179099863376457</c:v>
                </c:pt>
                <c:pt idx="3028">
                  <c:v>4.1340411660187364</c:v>
                </c:pt>
                <c:pt idx="3029">
                  <c:v>-41.185853301631774</c:v>
                </c:pt>
                <c:pt idx="3030">
                  <c:v>-2.4005331639902847</c:v>
                </c:pt>
                <c:pt idx="3031">
                  <c:v>-40.543846342245878</c:v>
                </c:pt>
                <c:pt idx="3032">
                  <c:v>-48.321665586523565</c:v>
                </c:pt>
                <c:pt idx="3033">
                  <c:v>17.225743244680984</c:v>
                </c:pt>
                <c:pt idx="3034">
                  <c:v>3.8504420161463693</c:v>
                </c:pt>
                <c:pt idx="3035">
                  <c:v>29.951916767712692</c:v>
                </c:pt>
                <c:pt idx="3036">
                  <c:v>-24.86598865344391</c:v>
                </c:pt>
                <c:pt idx="3037">
                  <c:v>2.4159528049316243</c:v>
                </c:pt>
                <c:pt idx="3038">
                  <c:v>0</c:v>
                </c:pt>
                <c:pt idx="3039">
                  <c:v>-4.9650476710065101</c:v>
                </c:pt>
                <c:pt idx="3040">
                  <c:v>-6.2582119431887877</c:v>
                </c:pt>
                <c:pt idx="3041">
                  <c:v>-18.076186307150337</c:v>
                </c:pt>
                <c:pt idx="3042">
                  <c:v>-29.4301163201078</c:v>
                </c:pt>
                <c:pt idx="3043">
                  <c:v>2.4697016035222372</c:v>
                </c:pt>
                <c:pt idx="3044">
                  <c:v>-6.074444955225256</c:v>
                </c:pt>
                <c:pt idx="3045">
                  <c:v>-3.7616920080557277</c:v>
                </c:pt>
                <c:pt idx="3046">
                  <c:v>-52.711751883879749</c:v>
                </c:pt>
                <c:pt idx="3047">
                  <c:v>-11.783655646923469</c:v>
                </c:pt>
                <c:pt idx="3048">
                  <c:v>-45.39775541269708</c:v>
                </c:pt>
                <c:pt idx="3049">
                  <c:v>-9.4754485565696562</c:v>
                </c:pt>
                <c:pt idx="3050">
                  <c:v>1.6699439642373444</c:v>
                </c:pt>
                <c:pt idx="3051">
                  <c:v>12.544489185014363</c:v>
                </c:pt>
                <c:pt idx="3052">
                  <c:v>7.3695312436704361</c:v>
                </c:pt>
                <c:pt idx="3053">
                  <c:v>0.34094535140501975</c:v>
                </c:pt>
                <c:pt idx="3054">
                  <c:v>4.8920523076702445</c:v>
                </c:pt>
                <c:pt idx="3055">
                  <c:v>-101.67231362447347</c:v>
                </c:pt>
                <c:pt idx="3056">
                  <c:v>0.41007155742000995</c:v>
                </c:pt>
                <c:pt idx="3057">
                  <c:v>-26.300391511962616</c:v>
                </c:pt>
                <c:pt idx="3058">
                  <c:v>-28.071545587748567</c:v>
                </c:pt>
                <c:pt idx="3059">
                  <c:v>-11.870508797791576</c:v>
                </c:pt>
                <c:pt idx="3060">
                  <c:v>2.1485209824691593</c:v>
                </c:pt>
                <c:pt idx="3061">
                  <c:v>2.710180566736073</c:v>
                </c:pt>
                <c:pt idx="3062">
                  <c:v>14.822865553099083</c:v>
                </c:pt>
                <c:pt idx="3063">
                  <c:v>0.16600331200603605</c:v>
                </c:pt>
                <c:pt idx="3064">
                  <c:v>-89.533075984114717</c:v>
                </c:pt>
                <c:pt idx="3065">
                  <c:v>-28.725940065063671</c:v>
                </c:pt>
                <c:pt idx="3066">
                  <c:v>3.3692894201045034</c:v>
                </c:pt>
                <c:pt idx="3067">
                  <c:v>14.187154868979016</c:v>
                </c:pt>
                <c:pt idx="3068">
                  <c:v>-21.067585801640305</c:v>
                </c:pt>
                <c:pt idx="3069">
                  <c:v>14.374936486648613</c:v>
                </c:pt>
                <c:pt idx="3070">
                  <c:v>-30.617737467613541</c:v>
                </c:pt>
                <c:pt idx="3071">
                  <c:v>-13.793003217940845</c:v>
                </c:pt>
                <c:pt idx="3072">
                  <c:v>-17.577349289512558</c:v>
                </c:pt>
                <c:pt idx="3073">
                  <c:v>-3.8149811344056239</c:v>
                </c:pt>
                <c:pt idx="3074">
                  <c:v>5.1365830913981352</c:v>
                </c:pt>
                <c:pt idx="3075">
                  <c:v>6.0796821426045993</c:v>
                </c:pt>
                <c:pt idx="3076">
                  <c:v>-13.459840022143016</c:v>
                </c:pt>
                <c:pt idx="3077">
                  <c:v>-106.58239300169811</c:v>
                </c:pt>
                <c:pt idx="3078">
                  <c:v>-54.340075649209048</c:v>
                </c:pt>
                <c:pt idx="3079">
                  <c:v>-3.5016859100690976</c:v>
                </c:pt>
                <c:pt idx="3080">
                  <c:v>-38.368059313552912</c:v>
                </c:pt>
                <c:pt idx="3081">
                  <c:v>-9.7158557100541199</c:v>
                </c:pt>
                <c:pt idx="3082">
                  <c:v>-9.7158557100541199</c:v>
                </c:pt>
                <c:pt idx="3083">
                  <c:v>58.806346575252334</c:v>
                </c:pt>
                <c:pt idx="3084">
                  <c:v>-15.548033419448098</c:v>
                </c:pt>
                <c:pt idx="3085">
                  <c:v>-25.602696863873511</c:v>
                </c:pt>
                <c:pt idx="3086">
                  <c:v>-1.6878263057676752</c:v>
                </c:pt>
                <c:pt idx="3087">
                  <c:v>3.7943351277903932</c:v>
                </c:pt>
                <c:pt idx="3088">
                  <c:v>-29.882408274481655</c:v>
                </c:pt>
                <c:pt idx="3089">
                  <c:v>-29.882408274481655</c:v>
                </c:pt>
                <c:pt idx="3090">
                  <c:v>19.641149225110507</c:v>
                </c:pt>
                <c:pt idx="3091">
                  <c:v>-20.243174453461098</c:v>
                </c:pt>
                <c:pt idx="3092">
                  <c:v>0.81153961340052871</c:v>
                </c:pt>
                <c:pt idx="3093">
                  <c:v>-24.71094194829017</c:v>
                </c:pt>
                <c:pt idx="3094">
                  <c:v>-30.187190948467194</c:v>
                </c:pt>
                <c:pt idx="3095">
                  <c:v>-10.316278219828543</c:v>
                </c:pt>
                <c:pt idx="3096">
                  <c:v>-14.991552867927174</c:v>
                </c:pt>
                <c:pt idx="3097">
                  <c:v>58.746767703303114</c:v>
                </c:pt>
                <c:pt idx="3098">
                  <c:v>-2.8181187608366112</c:v>
                </c:pt>
                <c:pt idx="3099">
                  <c:v>-40.442375395323083</c:v>
                </c:pt>
                <c:pt idx="3100">
                  <c:v>34.409576464285166</c:v>
                </c:pt>
                <c:pt idx="3101">
                  <c:v>-11.139667278784355</c:v>
                </c:pt>
                <c:pt idx="3102">
                  <c:v>82.141632385501524</c:v>
                </c:pt>
                <c:pt idx="3103">
                  <c:v>-27.162060811931003</c:v>
                </c:pt>
                <c:pt idx="3104">
                  <c:v>56.735497265523556</c:v>
                </c:pt>
                <c:pt idx="3105">
                  <c:v>-36.211310630436742</c:v>
                </c:pt>
                <c:pt idx="3106">
                  <c:v>-4.6268030296585385</c:v>
                </c:pt>
                <c:pt idx="3107">
                  <c:v>26.284729014370495</c:v>
                </c:pt>
                <c:pt idx="3108">
                  <c:v>-54.781444870531736</c:v>
                </c:pt>
                <c:pt idx="3109">
                  <c:v>-33.894732629879243</c:v>
                </c:pt>
                <c:pt idx="3110">
                  <c:v>-1.9534997155033036</c:v>
                </c:pt>
                <c:pt idx="3111">
                  <c:v>-19.363190401200772</c:v>
                </c:pt>
                <c:pt idx="3112">
                  <c:v>9.119976184840878</c:v>
                </c:pt>
                <c:pt idx="3113">
                  <c:v>-58.25841645442091</c:v>
                </c:pt>
                <c:pt idx="3114">
                  <c:v>-18.887251655105668</c:v>
                </c:pt>
                <c:pt idx="3115">
                  <c:v>-21.460979502407181</c:v>
                </c:pt>
                <c:pt idx="3116">
                  <c:v>-27.7953344701234</c:v>
                </c:pt>
                <c:pt idx="3117">
                  <c:v>3.1109962781713789</c:v>
                </c:pt>
                <c:pt idx="3118">
                  <c:v>25.146459908012417</c:v>
                </c:pt>
                <c:pt idx="3119">
                  <c:v>-17.989014026645158</c:v>
                </c:pt>
                <c:pt idx="3120">
                  <c:v>-60.723212505489762</c:v>
                </c:pt>
                <c:pt idx="3121">
                  <c:v>-256.74254980086425</c:v>
                </c:pt>
                <c:pt idx="3122">
                  <c:v>2.0177399209504512</c:v>
                </c:pt>
                <c:pt idx="3123">
                  <c:v>-173.41440335081131</c:v>
                </c:pt>
                <c:pt idx="3124">
                  <c:v>-44.255270291206593</c:v>
                </c:pt>
                <c:pt idx="3125">
                  <c:v>-24.789735358939026</c:v>
                </c:pt>
                <c:pt idx="3126">
                  <c:v>-87.384817881917371</c:v>
                </c:pt>
                <c:pt idx="3127">
                  <c:v>-29.121682789471738</c:v>
                </c:pt>
                <c:pt idx="3128">
                  <c:v>67.596254443458108</c:v>
                </c:pt>
                <c:pt idx="3129">
                  <c:v>-25.636197971599266</c:v>
                </c:pt>
                <c:pt idx="3130">
                  <c:v>66.928763356859548</c:v>
                </c:pt>
                <c:pt idx="3131">
                  <c:v>-12.317268044779611</c:v>
                </c:pt>
                <c:pt idx="3132">
                  <c:v>-11.487883224427163</c:v>
                </c:pt>
                <c:pt idx="3133">
                  <c:v>-12.268898937380504</c:v>
                </c:pt>
                <c:pt idx="3134">
                  <c:v>-16.857797299717042</c:v>
                </c:pt>
                <c:pt idx="3135">
                  <c:v>7.0067837058892559</c:v>
                </c:pt>
                <c:pt idx="3136">
                  <c:v>-32.11901876485458</c:v>
                </c:pt>
                <c:pt idx="3137">
                  <c:v>-13.698181307834069</c:v>
                </c:pt>
                <c:pt idx="3138">
                  <c:v>-12.710114307764677</c:v>
                </c:pt>
                <c:pt idx="3139">
                  <c:v>6.6416956898869648</c:v>
                </c:pt>
                <c:pt idx="3140">
                  <c:v>5.3567862225107046</c:v>
                </c:pt>
                <c:pt idx="3141">
                  <c:v>2.4501149892626826</c:v>
                </c:pt>
                <c:pt idx="3142">
                  <c:v>-4.7119769479090516</c:v>
                </c:pt>
                <c:pt idx="3143">
                  <c:v>6.8222612277527928</c:v>
                </c:pt>
                <c:pt idx="3144">
                  <c:v>-15.688764607139767</c:v>
                </c:pt>
                <c:pt idx="3145">
                  <c:v>-42.996711514840882</c:v>
                </c:pt>
                <c:pt idx="3146">
                  <c:v>-11.633870396644474</c:v>
                </c:pt>
                <c:pt idx="3147">
                  <c:v>6.3886148800745097</c:v>
                </c:pt>
                <c:pt idx="3148">
                  <c:v>17.551972538977203</c:v>
                </c:pt>
                <c:pt idx="3149">
                  <c:v>-12.468488642681882</c:v>
                </c:pt>
                <c:pt idx="3150">
                  <c:v>-17.466366292474664</c:v>
                </c:pt>
                <c:pt idx="3151">
                  <c:v>-34.596792044279695</c:v>
                </c:pt>
                <c:pt idx="3152">
                  <c:v>-62.197918612899379</c:v>
                </c:pt>
                <c:pt idx="3153">
                  <c:v>-114.98412218530432</c:v>
                </c:pt>
                <c:pt idx="3154">
                  <c:v>-10.168675067555883</c:v>
                </c:pt>
                <c:pt idx="3155">
                  <c:v>-1.908490754406043</c:v>
                </c:pt>
                <c:pt idx="3156">
                  <c:v>-83.34388564926077</c:v>
                </c:pt>
                <c:pt idx="3157">
                  <c:v>-151.38994662694583</c:v>
                </c:pt>
                <c:pt idx="3158">
                  <c:v>-2.1274388377197821</c:v>
                </c:pt>
                <c:pt idx="3159">
                  <c:v>-7.6987707665158212</c:v>
                </c:pt>
                <c:pt idx="3160">
                  <c:v>-19.803983917888797</c:v>
                </c:pt>
                <c:pt idx="3161">
                  <c:v>-48.05767638211254</c:v>
                </c:pt>
                <c:pt idx="3162">
                  <c:v>9.4067546306275851</c:v>
                </c:pt>
                <c:pt idx="3163">
                  <c:v>326.9643672254</c:v>
                </c:pt>
                <c:pt idx="3164">
                  <c:v>-22.380036252241087</c:v>
                </c:pt>
                <c:pt idx="3165">
                  <c:v>-21.945325333643734</c:v>
                </c:pt>
                <c:pt idx="3166">
                  <c:v>-18.069443562988081</c:v>
                </c:pt>
                <c:pt idx="3167">
                  <c:v>-7.7985295034941329</c:v>
                </c:pt>
                <c:pt idx="3168">
                  <c:v>-2.436643423715612</c:v>
                </c:pt>
                <c:pt idx="3169">
                  <c:v>32.97198832955111</c:v>
                </c:pt>
                <c:pt idx="3170">
                  <c:v>-21.960797075341855</c:v>
                </c:pt>
                <c:pt idx="3171">
                  <c:v>52.198056684329053</c:v>
                </c:pt>
                <c:pt idx="3172">
                  <c:v>-38.573012666012893</c:v>
                </c:pt>
                <c:pt idx="3173">
                  <c:v>-17.041115761766612</c:v>
                </c:pt>
                <c:pt idx="3174">
                  <c:v>-36.876713323856322</c:v>
                </c:pt>
                <c:pt idx="3175">
                  <c:v>-25.31167550225323</c:v>
                </c:pt>
                <c:pt idx="3176">
                  <c:v>10.710604454822786</c:v>
                </c:pt>
                <c:pt idx="3177">
                  <c:v>-38.233291458459824</c:v>
                </c:pt>
                <c:pt idx="3178">
                  <c:v>-18.842877931537206</c:v>
                </c:pt>
                <c:pt idx="3179">
                  <c:v>-44.41981868599737</c:v>
                </c:pt>
                <c:pt idx="3180">
                  <c:v>-87.25383414970176</c:v>
                </c:pt>
                <c:pt idx="3181">
                  <c:v>-38.168150314799952</c:v>
                </c:pt>
                <c:pt idx="3182">
                  <c:v>-8.0708334150427792</c:v>
                </c:pt>
                <c:pt idx="3183">
                  <c:v>8.2107555586259711</c:v>
                </c:pt>
                <c:pt idx="3184">
                  <c:v>-60.857387146870067</c:v>
                </c:pt>
                <c:pt idx="3185">
                  <c:v>4.1164515927036351</c:v>
                </c:pt>
                <c:pt idx="3186">
                  <c:v>-103.21055858081536</c:v>
                </c:pt>
                <c:pt idx="3187">
                  <c:v>-14.372221066307265</c:v>
                </c:pt>
                <c:pt idx="3188">
                  <c:v>35.704557916456189</c:v>
                </c:pt>
                <c:pt idx="3189">
                  <c:v>8.0468354415603773</c:v>
                </c:pt>
                <c:pt idx="3190">
                  <c:v>-11.348595258276772</c:v>
                </c:pt>
                <c:pt idx="3191">
                  <c:v>-25.046030260705582</c:v>
                </c:pt>
                <c:pt idx="3192">
                  <c:v>-19.635015794056848</c:v>
                </c:pt>
                <c:pt idx="3193">
                  <c:v>15.473825889429376</c:v>
                </c:pt>
                <c:pt idx="3194">
                  <c:v>-3.3743743366159094</c:v>
                </c:pt>
                <c:pt idx="3195">
                  <c:v>-0.34430247172590067</c:v>
                </c:pt>
                <c:pt idx="3196">
                  <c:v>-80.795755097443632</c:v>
                </c:pt>
                <c:pt idx="3197">
                  <c:v>-16.456444615438492</c:v>
                </c:pt>
                <c:pt idx="3198">
                  <c:v>11.091972668554085</c:v>
                </c:pt>
                <c:pt idx="3199">
                  <c:v>-90.426945222074366</c:v>
                </c:pt>
                <c:pt idx="3200">
                  <c:v>-21.706357797395782</c:v>
                </c:pt>
                <c:pt idx="3201">
                  <c:v>-3.2300606779901906</c:v>
                </c:pt>
                <c:pt idx="3202">
                  <c:v>-16.585255242873387</c:v>
                </c:pt>
                <c:pt idx="3203">
                  <c:v>-4.6142951757180821</c:v>
                </c:pt>
                <c:pt idx="3204">
                  <c:v>-67.896921697639257</c:v>
                </c:pt>
                <c:pt idx="3205">
                  <c:v>-19.673005172084732</c:v>
                </c:pt>
                <c:pt idx="3206">
                  <c:v>4.4855734133560627</c:v>
                </c:pt>
                <c:pt idx="3207">
                  <c:v>-11.873276393342898</c:v>
                </c:pt>
                <c:pt idx="3208">
                  <c:v>-193.9465365471323</c:v>
                </c:pt>
                <c:pt idx="3209">
                  <c:v>-385.84983289797322</c:v>
                </c:pt>
                <c:pt idx="3210">
                  <c:v>-15.21931563912462</c:v>
                </c:pt>
                <c:pt idx="3211">
                  <c:v>-449.63383478091947</c:v>
                </c:pt>
                <c:pt idx="3212">
                  <c:v>-35.533319069369178</c:v>
                </c:pt>
                <c:pt idx="3213">
                  <c:v>-19.020859722088648</c:v>
                </c:pt>
                <c:pt idx="3214">
                  <c:v>-708.20044346443899</c:v>
                </c:pt>
                <c:pt idx="3215">
                  <c:v>-36.712040600284915</c:v>
                </c:pt>
                <c:pt idx="3216">
                  <c:v>-110.900317784316</c:v>
                </c:pt>
                <c:pt idx="3217">
                  <c:v>2.4776630879263482</c:v>
                </c:pt>
                <c:pt idx="3218">
                  <c:v>-15.896691853638229</c:v>
                </c:pt>
                <c:pt idx="3219">
                  <c:v>-97.422054967141847</c:v>
                </c:pt>
                <c:pt idx="3220">
                  <c:v>-20.383496489820985</c:v>
                </c:pt>
                <c:pt idx="3221">
                  <c:v>-48.478680286229313</c:v>
                </c:pt>
                <c:pt idx="3222">
                  <c:v>5.8745132626229708</c:v>
                </c:pt>
                <c:pt idx="3223">
                  <c:v>-44.400220482940831</c:v>
                </c:pt>
                <c:pt idx="3224">
                  <c:v>-44.720480644651985</c:v>
                </c:pt>
                <c:pt idx="3225">
                  <c:v>-7.1476172071452728</c:v>
                </c:pt>
                <c:pt idx="3226">
                  <c:v>-22.970084954107787</c:v>
                </c:pt>
                <c:pt idx="3227">
                  <c:v>-20.808837222503133</c:v>
                </c:pt>
                <c:pt idx="3228">
                  <c:v>0</c:v>
                </c:pt>
                <c:pt idx="3229">
                  <c:v>-25.868201263839769</c:v>
                </c:pt>
                <c:pt idx="3230">
                  <c:v>-23.658308532149722</c:v>
                </c:pt>
                <c:pt idx="3231">
                  <c:v>54.026384541364315</c:v>
                </c:pt>
                <c:pt idx="3232">
                  <c:v>-66.988948641263278</c:v>
                </c:pt>
                <c:pt idx="3233">
                  <c:v>22.711377374049377</c:v>
                </c:pt>
                <c:pt idx="3234">
                  <c:v>-4.7181192837872805</c:v>
                </c:pt>
                <c:pt idx="3235">
                  <c:v>-66.903196538365904</c:v>
                </c:pt>
                <c:pt idx="3236">
                  <c:v>-7.5064932729703253</c:v>
                </c:pt>
                <c:pt idx="3237">
                  <c:v>-26.01448348252293</c:v>
                </c:pt>
                <c:pt idx="3238">
                  <c:v>49.653970383885884</c:v>
                </c:pt>
                <c:pt idx="3239">
                  <c:v>-53.686542114352363</c:v>
                </c:pt>
                <c:pt idx="3240">
                  <c:v>-10.633034196212341</c:v>
                </c:pt>
                <c:pt idx="3241">
                  <c:v>3.6087209967461726</c:v>
                </c:pt>
                <c:pt idx="3242">
                  <c:v>-6.7030949986087567</c:v>
                </c:pt>
                <c:pt idx="3243">
                  <c:v>-15.033189856398399</c:v>
                </c:pt>
                <c:pt idx="3244">
                  <c:v>-90.663943161542079</c:v>
                </c:pt>
                <c:pt idx="3245">
                  <c:v>-29.819335731298636</c:v>
                </c:pt>
                <c:pt idx="3246">
                  <c:v>-57.08413292609373</c:v>
                </c:pt>
                <c:pt idx="3247">
                  <c:v>-21.150175874974316</c:v>
                </c:pt>
                <c:pt idx="3248">
                  <c:v>-74.997252766379702</c:v>
                </c:pt>
                <c:pt idx="3249">
                  <c:v>20.265968273990683</c:v>
                </c:pt>
                <c:pt idx="3250">
                  <c:v>38.602432444298479</c:v>
                </c:pt>
                <c:pt idx="3251">
                  <c:v>79.504276568725402</c:v>
                </c:pt>
                <c:pt idx="3252">
                  <c:v>-27.741420099586836</c:v>
                </c:pt>
                <c:pt idx="3253">
                  <c:v>-11.693967258162091</c:v>
                </c:pt>
                <c:pt idx="3254">
                  <c:v>-68.088520305116276</c:v>
                </c:pt>
                <c:pt idx="3255">
                  <c:v>-240.60262475370951</c:v>
                </c:pt>
                <c:pt idx="3256">
                  <c:v>-205.94045951983639</c:v>
                </c:pt>
                <c:pt idx="3257">
                  <c:v>-3.6018541749574351</c:v>
                </c:pt>
                <c:pt idx="3258">
                  <c:v>-117.40859538709586</c:v>
                </c:pt>
                <c:pt idx="3259">
                  <c:v>5.8702551568439363</c:v>
                </c:pt>
                <c:pt idx="3260">
                  <c:v>-10.591215442524708</c:v>
                </c:pt>
                <c:pt idx="3261">
                  <c:v>4.8820056780241776</c:v>
                </c:pt>
                <c:pt idx="3262">
                  <c:v>3.459587891433324</c:v>
                </c:pt>
                <c:pt idx="3263">
                  <c:v>-36.379079009086389</c:v>
                </c:pt>
                <c:pt idx="3264">
                  <c:v>5.3933018238023145</c:v>
                </c:pt>
                <c:pt idx="3265">
                  <c:v>-58.517914156748738</c:v>
                </c:pt>
                <c:pt idx="3266">
                  <c:v>2.0400817646274465</c:v>
                </c:pt>
                <c:pt idx="3267">
                  <c:v>-41.446205931090887</c:v>
                </c:pt>
                <c:pt idx="3268">
                  <c:v>-81.417407276488618</c:v>
                </c:pt>
                <c:pt idx="3269">
                  <c:v>-3.0977465400596413</c:v>
                </c:pt>
                <c:pt idx="3270">
                  <c:v>10.670912950632943</c:v>
                </c:pt>
                <c:pt idx="3271">
                  <c:v>-2.5189986922107224</c:v>
                </c:pt>
                <c:pt idx="3272">
                  <c:v>16.144284953262051</c:v>
                </c:pt>
                <c:pt idx="3273">
                  <c:v>-112.3009451063233</c:v>
                </c:pt>
                <c:pt idx="3274">
                  <c:v>-30.768282525160441</c:v>
                </c:pt>
                <c:pt idx="3275">
                  <c:v>35.434618798141393</c:v>
                </c:pt>
                <c:pt idx="3276">
                  <c:v>-16.657060200484501</c:v>
                </c:pt>
                <c:pt idx="3277">
                  <c:v>-44.019339911766387</c:v>
                </c:pt>
                <c:pt idx="3278">
                  <c:v>-8.5844644808314303</c:v>
                </c:pt>
                <c:pt idx="3279">
                  <c:v>-8.5844644808314303</c:v>
                </c:pt>
                <c:pt idx="3280">
                  <c:v>69.721610165732045</c:v>
                </c:pt>
                <c:pt idx="3281">
                  <c:v>30.199206993800445</c:v>
                </c:pt>
                <c:pt idx="3282">
                  <c:v>-6.4287655064575535</c:v>
                </c:pt>
                <c:pt idx="3283">
                  <c:v>-151.9979899743347</c:v>
                </c:pt>
                <c:pt idx="3284">
                  <c:v>5.697335742485123</c:v>
                </c:pt>
                <c:pt idx="3285">
                  <c:v>-131.46821417099878</c:v>
                </c:pt>
                <c:pt idx="3286">
                  <c:v>-58.668901432910623</c:v>
                </c:pt>
                <c:pt idx="3287">
                  <c:v>5.5556389938372757</c:v>
                </c:pt>
                <c:pt idx="3288">
                  <c:v>-12.110811256413411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26-4360-8E11-7857C56DE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7742272"/>
        <c:axId val="1751125712"/>
      </c:scatterChart>
      <c:valAx>
        <c:axId val="1867742272"/>
        <c:scaling>
          <c:orientation val="minMax"/>
          <c:max val="1000"/>
          <c:min val="-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Z</a:t>
                </a:r>
                <a:endParaRPr lang="ru-RU"/>
              </a:p>
            </c:rich>
          </c:tx>
          <c:layout>
            <c:manualLayout>
              <c:xMode val="edge"/>
              <c:yMode val="edge"/>
              <c:x val="0.51516666666666677"/>
              <c:y val="0.92635144487536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51125712"/>
        <c:crosses val="autoZero"/>
        <c:crossBetween val="midCat"/>
      </c:valAx>
      <c:valAx>
        <c:axId val="175112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  <a:p>
                <a:pPr>
                  <a:defRPr/>
                </a:pPr>
                <a:endParaRPr lang="ru-R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67742272"/>
        <c:crosses val="autoZero"/>
        <c:crossBetween val="midCat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b="0" i="0" baseline="0" dirty="0">
                <a:effectLst/>
              </a:rPr>
              <a:t>Фрактальная размерность шаг = 1 </a:t>
            </a:r>
            <a:endParaRPr lang="ru-RU" sz="11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Размерность Хаусдорфа через ближайших соседей(шаг1)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output!$A$2:$A$99</c:f>
              <c:numCache>
                <c:formatCode>General</c:formatCode>
                <c:ptCount val="98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</c:numCache>
            </c:numRef>
          </c:xVal>
          <c:yVal>
            <c:numRef>
              <c:f>output!$D$2:$D$99</c:f>
              <c:numCache>
                <c:formatCode>General</c:formatCode>
                <c:ptCount val="98"/>
                <c:pt idx="0">
                  <c:v>1.0891424431909174</c:v>
                </c:pt>
                <c:pt idx="1">
                  <c:v>2.0434523640111779</c:v>
                </c:pt>
                <c:pt idx="2">
                  <c:v>0.49563315807364644</c:v>
                </c:pt>
                <c:pt idx="3">
                  <c:v>0</c:v>
                </c:pt>
                <c:pt idx="4">
                  <c:v>3.9248644993342139</c:v>
                </c:pt>
                <c:pt idx="5">
                  <c:v>0.8776808378170643</c:v>
                </c:pt>
                <c:pt idx="6">
                  <c:v>1.7185646828723899</c:v>
                </c:pt>
                <c:pt idx="7">
                  <c:v>2.0244922197425361</c:v>
                </c:pt>
                <c:pt idx="8">
                  <c:v>2.6063368948812262</c:v>
                </c:pt>
                <c:pt idx="9">
                  <c:v>1.7349924707061901</c:v>
                </c:pt>
                <c:pt idx="10">
                  <c:v>1.0187013010349339</c:v>
                </c:pt>
                <c:pt idx="11">
                  <c:v>1.0177073643137378</c:v>
                </c:pt>
                <c:pt idx="12">
                  <c:v>1.6672745122071484</c:v>
                </c:pt>
                <c:pt idx="13">
                  <c:v>2.2297160478363898</c:v>
                </c:pt>
                <c:pt idx="14">
                  <c:v>2.1123506280884641</c:v>
                </c:pt>
                <c:pt idx="15">
                  <c:v>1.4572772851687277</c:v>
                </c:pt>
                <c:pt idx="16">
                  <c:v>2.5163637865946233</c:v>
                </c:pt>
                <c:pt idx="17">
                  <c:v>1.6067172606866056</c:v>
                </c:pt>
                <c:pt idx="18">
                  <c:v>1.8230693245078831</c:v>
                </c:pt>
                <c:pt idx="19">
                  <c:v>3.199411138367577</c:v>
                </c:pt>
                <c:pt idx="20">
                  <c:v>2.5306874007951747</c:v>
                </c:pt>
                <c:pt idx="21">
                  <c:v>2.4043714468532023</c:v>
                </c:pt>
                <c:pt idx="22">
                  <c:v>2.6968517318002663</c:v>
                </c:pt>
                <c:pt idx="23">
                  <c:v>1.792672658012719</c:v>
                </c:pt>
                <c:pt idx="24">
                  <c:v>2.4975705365472272</c:v>
                </c:pt>
                <c:pt idx="25">
                  <c:v>1.3080516738654528</c:v>
                </c:pt>
                <c:pt idx="26">
                  <c:v>3.0669226834239973</c:v>
                </c:pt>
                <c:pt idx="27">
                  <c:v>2.567877526683962</c:v>
                </c:pt>
                <c:pt idx="28">
                  <c:v>2.302145621198898</c:v>
                </c:pt>
                <c:pt idx="29">
                  <c:v>1.4450192539560789</c:v>
                </c:pt>
                <c:pt idx="30">
                  <c:v>0.95815450423878712</c:v>
                </c:pt>
                <c:pt idx="31">
                  <c:v>1.7409327850288281</c:v>
                </c:pt>
                <c:pt idx="32">
                  <c:v>1.7093895442175064</c:v>
                </c:pt>
                <c:pt idx="33">
                  <c:v>2.4221481359341879</c:v>
                </c:pt>
                <c:pt idx="34">
                  <c:v>2.3430855644029158</c:v>
                </c:pt>
                <c:pt idx="35">
                  <c:v>1.9947651790215</c:v>
                </c:pt>
                <c:pt idx="36">
                  <c:v>2.4927180682895349</c:v>
                </c:pt>
                <c:pt idx="37">
                  <c:v>1.8877598596499963</c:v>
                </c:pt>
                <c:pt idx="38">
                  <c:v>3.1310207703508546</c:v>
                </c:pt>
                <c:pt idx="39">
                  <c:v>2.264350013806014</c:v>
                </c:pt>
                <c:pt idx="40">
                  <c:v>2.8017848383840382</c:v>
                </c:pt>
                <c:pt idx="41">
                  <c:v>2.930842096983699</c:v>
                </c:pt>
                <c:pt idx="42">
                  <c:v>1.9362337413429533</c:v>
                </c:pt>
                <c:pt idx="43">
                  <c:v>1.4603526843390553</c:v>
                </c:pt>
                <c:pt idx="44">
                  <c:v>1.8850216206540316</c:v>
                </c:pt>
                <c:pt idx="45">
                  <c:v>2.174744878395376</c:v>
                </c:pt>
                <c:pt idx="46">
                  <c:v>1.7094950432239955</c:v>
                </c:pt>
                <c:pt idx="47">
                  <c:v>1.68778460135752</c:v>
                </c:pt>
                <c:pt idx="48">
                  <c:v>2.6848765233378713</c:v>
                </c:pt>
                <c:pt idx="49">
                  <c:v>2.3130680515840298</c:v>
                </c:pt>
                <c:pt idx="50">
                  <c:v>2.6465581355078531</c:v>
                </c:pt>
                <c:pt idx="51">
                  <c:v>2.4814874319985831</c:v>
                </c:pt>
                <c:pt idx="52">
                  <c:v>2.4218398402996399</c:v>
                </c:pt>
                <c:pt idx="53">
                  <c:v>2.5451346557812111</c:v>
                </c:pt>
                <c:pt idx="54">
                  <c:v>1.9595278118636659</c:v>
                </c:pt>
                <c:pt idx="55">
                  <c:v>3.2132258748883542</c:v>
                </c:pt>
                <c:pt idx="56">
                  <c:v>3.2697463641848041</c:v>
                </c:pt>
                <c:pt idx="57">
                  <c:v>2.6037076449218799</c:v>
                </c:pt>
                <c:pt idx="58">
                  <c:v>3.7008743127922465</c:v>
                </c:pt>
                <c:pt idx="59">
                  <c:v>3.7785792782039618</c:v>
                </c:pt>
                <c:pt idx="60">
                  <c:v>2.8482475631466064</c:v>
                </c:pt>
                <c:pt idx="61">
                  <c:v>2.9829565220843897</c:v>
                </c:pt>
                <c:pt idx="62">
                  <c:v>3.0361482597673746</c:v>
                </c:pt>
                <c:pt idx="63">
                  <c:v>3.279479423127118</c:v>
                </c:pt>
                <c:pt idx="64">
                  <c:v>2.860989549055498</c:v>
                </c:pt>
                <c:pt idx="65">
                  <c:v>1.9767052884472429</c:v>
                </c:pt>
                <c:pt idx="66">
                  <c:v>2.5079496275121294</c:v>
                </c:pt>
                <c:pt idx="67">
                  <c:v>2.0341244710773885</c:v>
                </c:pt>
                <c:pt idx="68">
                  <c:v>2.3661459350352043</c:v>
                </c:pt>
                <c:pt idx="69">
                  <c:v>2.266231107101254</c:v>
                </c:pt>
                <c:pt idx="70">
                  <c:v>1.8821821481728909</c:v>
                </c:pt>
                <c:pt idx="71">
                  <c:v>1.5157355248648299</c:v>
                </c:pt>
                <c:pt idx="72">
                  <c:v>2.2485900311773337</c:v>
                </c:pt>
                <c:pt idx="73">
                  <c:v>1.7651588965461742</c:v>
                </c:pt>
                <c:pt idx="74">
                  <c:v>1.5812434863036793</c:v>
                </c:pt>
                <c:pt idx="75">
                  <c:v>1.1804719705361493</c:v>
                </c:pt>
                <c:pt idx="76">
                  <c:v>1.677776683786613</c:v>
                </c:pt>
                <c:pt idx="77">
                  <c:v>1.8840282926888359</c:v>
                </c:pt>
                <c:pt idx="78">
                  <c:v>1.4842305655687975</c:v>
                </c:pt>
                <c:pt idx="79">
                  <c:v>1.3675478285119618</c:v>
                </c:pt>
                <c:pt idx="80">
                  <c:v>1.5778303994489842</c:v>
                </c:pt>
                <c:pt idx="81">
                  <c:v>1.0840952032131534</c:v>
                </c:pt>
                <c:pt idx="82">
                  <c:v>1.0830850044957692</c:v>
                </c:pt>
                <c:pt idx="83">
                  <c:v>1.4578192306980293</c:v>
                </c:pt>
                <c:pt idx="84">
                  <c:v>1.2905568506991478</c:v>
                </c:pt>
                <c:pt idx="85">
                  <c:v>1.0199754263335248</c:v>
                </c:pt>
                <c:pt idx="86">
                  <c:v>0.85947687782550408</c:v>
                </c:pt>
                <c:pt idx="87">
                  <c:v>0.96779604585023182</c:v>
                </c:pt>
                <c:pt idx="88">
                  <c:v>0.9681202580155025</c:v>
                </c:pt>
                <c:pt idx="89">
                  <c:v>1.0754488208547439</c:v>
                </c:pt>
                <c:pt idx="90">
                  <c:v>1.0211701926133672</c:v>
                </c:pt>
                <c:pt idx="91">
                  <c:v>0.75329801658881024</c:v>
                </c:pt>
                <c:pt idx="92">
                  <c:v>0.70140650263695425</c:v>
                </c:pt>
                <c:pt idx="93">
                  <c:v>1.1339764855190588</c:v>
                </c:pt>
                <c:pt idx="94">
                  <c:v>1.1324913378492567</c:v>
                </c:pt>
                <c:pt idx="95">
                  <c:v>0.8628663696004073</c:v>
                </c:pt>
                <c:pt idx="96">
                  <c:v>0.43289773125494047</c:v>
                </c:pt>
                <c:pt idx="97">
                  <c:v>0.97677984793897554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45-441A-AA29-18CA47FB9158}"/>
            </c:ext>
          </c:extLst>
        </c:ser>
        <c:ser>
          <c:idx val="1"/>
          <c:order val="1"/>
          <c:tx>
            <c:v>Размерность Хаусдорфа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output!$A$2:$A$100</c:f>
              <c:numCache>
                <c:formatCode>General</c:formatCode>
                <c:ptCount val="99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  <c:pt idx="98">
                  <c:v>158.5</c:v>
                </c:pt>
              </c:numCache>
              <c:extLst xmlns:c15="http://schemas.microsoft.com/office/drawing/2012/chart"/>
            </c:numRef>
          </c:xVal>
          <c:yVal>
            <c:numRef>
              <c:f>output!$J$2:$J$100</c:f>
              <c:numCache>
                <c:formatCode>0.00</c:formatCode>
                <c:ptCount val="99"/>
                <c:pt idx="0">
                  <c:v>1.0805415002034378</c:v>
                </c:pt>
                <c:pt idx="1">
                  <c:v>1.080952617709279</c:v>
                </c:pt>
                <c:pt idx="2">
                  <c:v>1.1202564502898618</c:v>
                </c:pt>
                <c:pt idx="3">
                  <c:v>1.0980793556946902</c:v>
                </c:pt>
                <c:pt idx="4">
                  <c:v>1.0636997766329901</c:v>
                </c:pt>
                <c:pt idx="5">
                  <c:v>1.1436120272187618</c:v>
                </c:pt>
                <c:pt idx="6">
                  <c:v>1.1369219013649119</c:v>
                </c:pt>
                <c:pt idx="7">
                  <c:v>1.150210039214002</c:v>
                </c:pt>
                <c:pt idx="8">
                  <c:v>1.1684760728571764</c:v>
                </c:pt>
                <c:pt idx="9">
                  <c:v>1.1961156040766829</c:v>
                </c:pt>
                <c:pt idx="10">
                  <c:v>1.2056970443822201</c:v>
                </c:pt>
                <c:pt idx="11">
                  <c:v>1.2026072148320122</c:v>
                </c:pt>
                <c:pt idx="12">
                  <c:v>1.1997561435282897</c:v>
                </c:pt>
                <c:pt idx="13">
                  <c:v>1.2065084928039818</c:v>
                </c:pt>
                <c:pt idx="14">
                  <c:v>1.2203970806449258</c:v>
                </c:pt>
                <c:pt idx="15">
                  <c:v>1.2318097912936739</c:v>
                </c:pt>
                <c:pt idx="16">
                  <c:v>1.2345367368698237</c:v>
                </c:pt>
                <c:pt idx="17">
                  <c:v>1.2492279291980943</c:v>
                </c:pt>
                <c:pt idx="18">
                  <c:v>1.2531194858936381</c:v>
                </c:pt>
                <c:pt idx="19">
                  <c:v>1.2590248493920897</c:v>
                </c:pt>
                <c:pt idx="20">
                  <c:v>1.2781980127468142</c:v>
                </c:pt>
                <c:pt idx="21">
                  <c:v>1.2900218320409431</c:v>
                </c:pt>
                <c:pt idx="22">
                  <c:v>1.3000890497087445</c:v>
                </c:pt>
                <c:pt idx="23">
                  <c:v>1.3121836183073265</c:v>
                </c:pt>
                <c:pt idx="24">
                  <c:v>1.3161771854820821</c:v>
                </c:pt>
                <c:pt idx="25">
                  <c:v>1.3256149832301123</c:v>
                </c:pt>
                <c:pt idx="26">
                  <c:v>1.3254799524452834</c:v>
                </c:pt>
                <c:pt idx="27">
                  <c:v>1.3383803701668711</c:v>
                </c:pt>
                <c:pt idx="28">
                  <c:v>1.347166088134923</c:v>
                </c:pt>
                <c:pt idx="29">
                  <c:v>1.353755669100096</c:v>
                </c:pt>
                <c:pt idx="30">
                  <c:v>1.3543643761240629</c:v>
                </c:pt>
                <c:pt idx="31">
                  <c:v>1.3518076012641864</c:v>
                </c:pt>
                <c:pt idx="32">
                  <c:v>1.3542392479686367</c:v>
                </c:pt>
                <c:pt idx="33">
                  <c:v>1.3563902195446291</c:v>
                </c:pt>
                <c:pt idx="34">
                  <c:v>1.3626511836583148</c:v>
                </c:pt>
                <c:pt idx="35">
                  <c:v>1.3682422276048249</c:v>
                </c:pt>
                <c:pt idx="36">
                  <c:v>1.3717129402604951</c:v>
                </c:pt>
                <c:pt idx="37">
                  <c:v>1.3777496080613001</c:v>
                </c:pt>
                <c:pt idx="38">
                  <c:v>1.3804211588862489</c:v>
                </c:pt>
                <c:pt idx="39">
                  <c:v>1.3893468150747168</c:v>
                </c:pt>
                <c:pt idx="40">
                  <c:v>1.3936918535072991</c:v>
                </c:pt>
                <c:pt idx="41">
                  <c:v>1.4005057658427058</c:v>
                </c:pt>
                <c:pt idx="42">
                  <c:v>1.4077263662109083</c:v>
                </c:pt>
                <c:pt idx="43">
                  <c:v>1.4101590672720759</c:v>
                </c:pt>
                <c:pt idx="44">
                  <c:v>1.4103845733168312</c:v>
                </c:pt>
                <c:pt idx="45">
                  <c:v>1.4124669307876803</c:v>
                </c:pt>
                <c:pt idx="46">
                  <c:v>1.4157342732331786</c:v>
                </c:pt>
                <c:pt idx="47">
                  <c:v>1.4169649914820859</c:v>
                </c:pt>
                <c:pt idx="48">
                  <c:v>1.4180744652405826</c:v>
                </c:pt>
                <c:pt idx="49">
                  <c:v>1.423151374011314</c:v>
                </c:pt>
                <c:pt idx="50">
                  <c:v>1.4266417212088851</c:v>
                </c:pt>
                <c:pt idx="51">
                  <c:v>1.4313260441645721</c:v>
                </c:pt>
                <c:pt idx="52">
                  <c:v>1.4352754626466093</c:v>
                </c:pt>
                <c:pt idx="53">
                  <c:v>1.4389105945608245</c:v>
                </c:pt>
                <c:pt idx="54">
                  <c:v>1.4429055087027651</c:v>
                </c:pt>
                <c:pt idx="55">
                  <c:v>1.4447346784864736</c:v>
                </c:pt>
                <c:pt idx="56">
                  <c:v>1.4508757251129576</c:v>
                </c:pt>
                <c:pt idx="57">
                  <c:v>1.4570720968175976</c:v>
                </c:pt>
                <c:pt idx="58">
                  <c:v>1.4609055519199889</c:v>
                </c:pt>
                <c:pt idx="59">
                  <c:v>1.4682568712394464</c:v>
                </c:pt>
                <c:pt idx="60">
                  <c:v>1.4757021217337101</c:v>
                </c:pt>
                <c:pt idx="61">
                  <c:v>1.4800466048985581</c:v>
                </c:pt>
                <c:pt idx="62">
                  <c:v>1.4847203674841074</c:v>
                </c:pt>
                <c:pt idx="63">
                  <c:v>1.4894617150396749</c:v>
                </c:pt>
                <c:pt idx="64">
                  <c:v>1.4948391467300806</c:v>
                </c:pt>
                <c:pt idx="65">
                  <c:v>1.4988744035375015</c:v>
                </c:pt>
                <c:pt idx="66">
                  <c:v>1.5002624584502329</c:v>
                </c:pt>
                <c:pt idx="67">
                  <c:v>1.5031419757504294</c:v>
                </c:pt>
                <c:pt idx="68">
                  <c:v>1.5046348893627441</c:v>
                </c:pt>
                <c:pt idx="69">
                  <c:v>1.507018702090295</c:v>
                </c:pt>
                <c:pt idx="70">
                  <c:v>1.5090865810741509</c:v>
                </c:pt>
                <c:pt idx="71">
                  <c:v>1.5100870963237969</c:v>
                </c:pt>
                <c:pt idx="72">
                  <c:v>1.5101020126525961</c:v>
                </c:pt>
                <c:pt idx="73">
                  <c:v>1.512022869728963</c:v>
                </c:pt>
                <c:pt idx="74">
                  <c:v>1.5126715149967205</c:v>
                </c:pt>
                <c:pt idx="75">
                  <c:v>1.5128446496171744</c:v>
                </c:pt>
                <c:pt idx="76">
                  <c:v>1.5120176089807094</c:v>
                </c:pt>
                <c:pt idx="77">
                  <c:v>1.5124241659288256</c:v>
                </c:pt>
                <c:pt idx="78">
                  <c:v>1.5133227186186609</c:v>
                </c:pt>
                <c:pt idx="79">
                  <c:v>1.5132533548930631</c:v>
                </c:pt>
                <c:pt idx="80">
                  <c:v>1.5129107457717734</c:v>
                </c:pt>
                <c:pt idx="81">
                  <c:v>1.5130613151175873</c:v>
                </c:pt>
                <c:pt idx="82">
                  <c:v>1.5120798151047163</c:v>
                </c:pt>
                <c:pt idx="83">
                  <c:v>1.5111113271590846</c:v>
                </c:pt>
                <c:pt idx="84">
                  <c:v>1.5109926010565784</c:v>
                </c:pt>
                <c:pt idx="85">
                  <c:v>1.5105079026964154</c:v>
                </c:pt>
                <c:pt idx="86">
                  <c:v>1.5094432036637164</c:v>
                </c:pt>
                <c:pt idx="87">
                  <c:v>1.5080504266251828</c:v>
                </c:pt>
                <c:pt idx="88">
                  <c:v>1.5069073340044892</c:v>
                </c:pt>
                <c:pt idx="89">
                  <c:v>1.5057815576725435</c:v>
                </c:pt>
                <c:pt idx="90">
                  <c:v>1.5048934833119625</c:v>
                </c:pt>
                <c:pt idx="91">
                  <c:v>1.5039074106650978</c:v>
                </c:pt>
                <c:pt idx="92">
                  <c:v>1.5023957696699228</c:v>
                </c:pt>
                <c:pt idx="93">
                  <c:v>1.5008019515574313</c:v>
                </c:pt>
                <c:pt idx="94">
                  <c:v>1.5000806739181423</c:v>
                </c:pt>
                <c:pt idx="95">
                  <c:v>1.4993663597195428</c:v>
                </c:pt>
                <c:pt idx="96">
                  <c:v>1.4981438295536211</c:v>
                </c:pt>
                <c:pt idx="97">
                  <c:v>1.4961212931744758</c:v>
                </c:pt>
                <c:pt idx="98">
                  <c:v>1.4951464516981858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1-5645-441A-AA29-18CA47FB9158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output!$A$2:$A$61</c:f>
              <c:numCache>
                <c:formatCode>General</c:formatCode>
                <c:ptCount val="60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</c:numCache>
            </c:numRef>
          </c:xVal>
          <c:yVal>
            <c:numRef>
              <c:f>output!$K$2:$K$61</c:f>
              <c:numCache>
                <c:formatCode>General</c:formatCode>
                <c:ptCount val="60"/>
                <c:pt idx="0">
                  <c:v>2.15</c:v>
                </c:pt>
                <c:pt idx="1">
                  <c:v>2.15</c:v>
                </c:pt>
                <c:pt idx="2">
                  <c:v>2.15</c:v>
                </c:pt>
                <c:pt idx="3">
                  <c:v>2.15</c:v>
                </c:pt>
                <c:pt idx="4">
                  <c:v>2.15</c:v>
                </c:pt>
                <c:pt idx="5">
                  <c:v>2.15</c:v>
                </c:pt>
                <c:pt idx="6">
                  <c:v>2.15</c:v>
                </c:pt>
                <c:pt idx="7">
                  <c:v>2.15</c:v>
                </c:pt>
                <c:pt idx="8">
                  <c:v>2.15</c:v>
                </c:pt>
                <c:pt idx="9">
                  <c:v>2.15</c:v>
                </c:pt>
                <c:pt idx="10">
                  <c:v>2.15</c:v>
                </c:pt>
                <c:pt idx="11">
                  <c:v>2.15</c:v>
                </c:pt>
                <c:pt idx="12">
                  <c:v>2.15</c:v>
                </c:pt>
                <c:pt idx="13">
                  <c:v>2.15</c:v>
                </c:pt>
                <c:pt idx="14">
                  <c:v>2.15</c:v>
                </c:pt>
                <c:pt idx="15">
                  <c:v>2.15</c:v>
                </c:pt>
                <c:pt idx="16">
                  <c:v>2.15</c:v>
                </c:pt>
                <c:pt idx="17">
                  <c:v>2.15</c:v>
                </c:pt>
                <c:pt idx="18">
                  <c:v>2.15</c:v>
                </c:pt>
                <c:pt idx="19">
                  <c:v>2.15</c:v>
                </c:pt>
                <c:pt idx="20">
                  <c:v>2.15</c:v>
                </c:pt>
                <c:pt idx="21">
                  <c:v>2.15</c:v>
                </c:pt>
                <c:pt idx="22">
                  <c:v>2.15</c:v>
                </c:pt>
                <c:pt idx="23">
                  <c:v>2.15</c:v>
                </c:pt>
                <c:pt idx="24">
                  <c:v>2.15</c:v>
                </c:pt>
                <c:pt idx="25">
                  <c:v>2.15</c:v>
                </c:pt>
                <c:pt idx="26">
                  <c:v>2.15</c:v>
                </c:pt>
                <c:pt idx="27">
                  <c:v>2.15</c:v>
                </c:pt>
                <c:pt idx="28">
                  <c:v>2.15</c:v>
                </c:pt>
                <c:pt idx="29">
                  <c:v>2.15</c:v>
                </c:pt>
                <c:pt idx="30">
                  <c:v>2.15</c:v>
                </c:pt>
                <c:pt idx="31">
                  <c:v>2.15</c:v>
                </c:pt>
                <c:pt idx="32">
                  <c:v>2.15</c:v>
                </c:pt>
                <c:pt idx="33">
                  <c:v>2.15</c:v>
                </c:pt>
                <c:pt idx="34">
                  <c:v>2.15</c:v>
                </c:pt>
                <c:pt idx="35">
                  <c:v>2.15</c:v>
                </c:pt>
                <c:pt idx="36">
                  <c:v>2.15</c:v>
                </c:pt>
                <c:pt idx="37">
                  <c:v>2.15</c:v>
                </c:pt>
                <c:pt idx="38">
                  <c:v>2.15</c:v>
                </c:pt>
                <c:pt idx="39">
                  <c:v>2.15</c:v>
                </c:pt>
                <c:pt idx="40">
                  <c:v>2.15</c:v>
                </c:pt>
                <c:pt idx="41">
                  <c:v>2.15</c:v>
                </c:pt>
                <c:pt idx="42">
                  <c:v>2.15</c:v>
                </c:pt>
                <c:pt idx="43">
                  <c:v>2.15</c:v>
                </c:pt>
                <c:pt idx="44">
                  <c:v>2.15</c:v>
                </c:pt>
                <c:pt idx="45">
                  <c:v>2.15</c:v>
                </c:pt>
                <c:pt idx="46">
                  <c:v>2.15</c:v>
                </c:pt>
                <c:pt idx="47">
                  <c:v>2.15</c:v>
                </c:pt>
                <c:pt idx="48">
                  <c:v>2.15</c:v>
                </c:pt>
                <c:pt idx="49">
                  <c:v>2.15</c:v>
                </c:pt>
                <c:pt idx="50">
                  <c:v>2.15</c:v>
                </c:pt>
                <c:pt idx="51">
                  <c:v>2.15</c:v>
                </c:pt>
                <c:pt idx="52">
                  <c:v>2.15</c:v>
                </c:pt>
                <c:pt idx="53">
                  <c:v>2.15</c:v>
                </c:pt>
                <c:pt idx="54">
                  <c:v>2.15</c:v>
                </c:pt>
                <c:pt idx="55">
                  <c:v>2.15</c:v>
                </c:pt>
                <c:pt idx="56">
                  <c:v>2.15</c:v>
                </c:pt>
                <c:pt idx="57">
                  <c:v>2.15</c:v>
                </c:pt>
                <c:pt idx="58">
                  <c:v>2.15</c:v>
                </c:pt>
                <c:pt idx="59">
                  <c:v>2.15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645-441A-AA29-18CA47FB9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583120"/>
        <c:axId val="739585616"/>
        <c:extLst/>
      </c:scatterChart>
      <c:valAx>
        <c:axId val="73958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Радиус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5616"/>
        <c:crosses val="autoZero"/>
        <c:crossBetween val="midCat"/>
      </c:valAx>
      <c:valAx>
        <c:axId val="7395856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Размерность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3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Фрактальная</a:t>
            </a:r>
            <a:r>
              <a:rPr lang="ru-RU" baseline="0"/>
              <a:t> размерность шаг = 1</a:t>
            </a:r>
            <a:endParaRPr lang="ru-RU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Размерность Хаусдорфа через ближайших соседей(шаг1)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output!$A$2:$A$99</c:f>
              <c:numCache>
                <c:formatCode>General</c:formatCode>
                <c:ptCount val="98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</c:numCache>
            </c:numRef>
          </c:xVal>
          <c:yVal>
            <c:numRef>
              <c:f>output!$D$2:$D$99</c:f>
              <c:numCache>
                <c:formatCode>General</c:formatCode>
                <c:ptCount val="98"/>
                <c:pt idx="0">
                  <c:v>1.2573226770628936</c:v>
                </c:pt>
                <c:pt idx="1">
                  <c:v>2.3014291004878911</c:v>
                </c:pt>
                <c:pt idx="2">
                  <c:v>0.54923995609841714</c:v>
                </c:pt>
                <c:pt idx="3">
                  <c:v>0</c:v>
                </c:pt>
                <c:pt idx="4">
                  <c:v>4.2729330367699294</c:v>
                </c:pt>
                <c:pt idx="5">
                  <c:v>0.94042391311993778</c:v>
                </c:pt>
                <c:pt idx="6">
                  <c:v>1.8297392076468353</c:v>
                </c:pt>
                <c:pt idx="7">
                  <c:v>2.1389166916911946</c:v>
                </c:pt>
                <c:pt idx="8">
                  <c:v>2.7325289191528852</c:v>
                </c:pt>
                <c:pt idx="9">
                  <c:v>2.1480262284596559</c:v>
                </c:pt>
                <c:pt idx="10">
                  <c:v>0.69862761521769612</c:v>
                </c:pt>
                <c:pt idx="11">
                  <c:v>1.0550729622137163</c:v>
                </c:pt>
                <c:pt idx="12">
                  <c:v>1.724343708976656</c:v>
                </c:pt>
                <c:pt idx="13">
                  <c:v>2.298988545279077</c:v>
                </c:pt>
                <c:pt idx="14">
                  <c:v>2.1715306545948723</c:v>
                </c:pt>
                <c:pt idx="15">
                  <c:v>1.2035470231365364</c:v>
                </c:pt>
                <c:pt idx="16">
                  <c:v>3.1499610235273146</c:v>
                </c:pt>
                <c:pt idx="17">
                  <c:v>1.624005722417704</c:v>
                </c:pt>
                <c:pt idx="18">
                  <c:v>1.8414066841072996</c:v>
                </c:pt>
                <c:pt idx="19">
                  <c:v>3.2286980402934131</c:v>
                </c:pt>
                <c:pt idx="20">
                  <c:v>2.7724374502769344</c:v>
                </c:pt>
                <c:pt idx="21">
                  <c:v>2.4043714468532023</c:v>
                </c:pt>
                <c:pt idx="22">
                  <c:v>2.6968517318002663</c:v>
                </c:pt>
                <c:pt idx="23">
                  <c:v>1.792672658012719</c:v>
                </c:pt>
                <c:pt idx="24">
                  <c:v>2.4975705365472272</c:v>
                </c:pt>
                <c:pt idx="25">
                  <c:v>1.3080516738654528</c:v>
                </c:pt>
                <c:pt idx="26">
                  <c:v>3.0669226834239973</c:v>
                </c:pt>
                <c:pt idx="27">
                  <c:v>2.7325817944035866</c:v>
                </c:pt>
                <c:pt idx="28">
                  <c:v>2.2917216835173564</c:v>
                </c:pt>
                <c:pt idx="29">
                  <c:v>1.4388025613536666</c:v>
                </c:pt>
                <c:pt idx="30">
                  <c:v>0.9541617770121894</c:v>
                </c:pt>
                <c:pt idx="31">
                  <c:v>1.7339247257966315</c:v>
                </c:pt>
                <c:pt idx="32">
                  <c:v>1.7028003239759792</c:v>
                </c:pt>
                <c:pt idx="33">
                  <c:v>2.4132707060322982</c:v>
                </c:pt>
                <c:pt idx="34">
                  <c:v>2.3349738501978332</c:v>
                </c:pt>
                <c:pt idx="35">
                  <c:v>1.9882011271602302</c:v>
                </c:pt>
                <c:pt idx="36">
                  <c:v>2.4849242071866029</c:v>
                </c:pt>
                <c:pt idx="37">
                  <c:v>1.8821398980191635</c:v>
                </c:pt>
                <c:pt idx="38">
                  <c:v>3.1221942588654183</c:v>
                </c:pt>
                <c:pt idx="39">
                  <c:v>2.2583255018659552</c:v>
                </c:pt>
                <c:pt idx="40">
                  <c:v>2.7947145754540448</c:v>
                </c:pt>
                <c:pt idx="41">
                  <c:v>2.923868084922677</c:v>
                </c:pt>
                <c:pt idx="42">
                  <c:v>1.9318470756677073</c:v>
                </c:pt>
                <c:pt idx="43">
                  <c:v>1.4571532312839848</c:v>
                </c:pt>
                <c:pt idx="44">
                  <c:v>1.8810228283253108</c:v>
                </c:pt>
                <c:pt idx="45">
                  <c:v>2.1703053895003408</c:v>
                </c:pt>
                <c:pt idx="46">
                  <c:v>1.7061293384603462</c:v>
                </c:pt>
                <c:pt idx="47">
                  <c:v>1.7881597049356845</c:v>
                </c:pt>
                <c:pt idx="48">
                  <c:v>2.5744737201145096</c:v>
                </c:pt>
                <c:pt idx="49">
                  <c:v>2.3090053692012686</c:v>
                </c:pt>
                <c:pt idx="50">
                  <c:v>2.6421048653203925</c:v>
                </c:pt>
                <c:pt idx="51">
                  <c:v>2.4774903091809239</c:v>
                </c:pt>
                <c:pt idx="52">
                  <c:v>2.4180956480271592</c:v>
                </c:pt>
                <c:pt idx="53">
                  <c:v>2.541357404224351</c:v>
                </c:pt>
                <c:pt idx="54">
                  <c:v>1.8691055033236632</c:v>
                </c:pt>
                <c:pt idx="55">
                  <c:v>3.2978412222817854</c:v>
                </c:pt>
                <c:pt idx="56">
                  <c:v>3.2654787074516194</c:v>
                </c:pt>
                <c:pt idx="57">
                  <c:v>2.5207472417704508</c:v>
                </c:pt>
                <c:pt idx="58">
                  <c:v>4.2347767491125383</c:v>
                </c:pt>
                <c:pt idx="59">
                  <c:v>3.3100524608122086</c:v>
                </c:pt>
                <c:pt idx="60">
                  <c:v>2.7737090711318202</c:v>
                </c:pt>
                <c:pt idx="61">
                  <c:v>2.9829565220843897</c:v>
                </c:pt>
                <c:pt idx="62">
                  <c:v>3.0361482597673746</c:v>
                </c:pt>
                <c:pt idx="63">
                  <c:v>3.279479423127118</c:v>
                </c:pt>
                <c:pt idx="64">
                  <c:v>2.860989549055498</c:v>
                </c:pt>
                <c:pt idx="65">
                  <c:v>1.9767052884472429</c:v>
                </c:pt>
                <c:pt idx="66">
                  <c:v>2.5079496275121294</c:v>
                </c:pt>
                <c:pt idx="67">
                  <c:v>1.9732862985888371</c:v>
                </c:pt>
                <c:pt idx="68">
                  <c:v>2.4277935082608297</c:v>
                </c:pt>
                <c:pt idx="69">
                  <c:v>2.266231107101254</c:v>
                </c:pt>
                <c:pt idx="70">
                  <c:v>1.9402762426767917</c:v>
                </c:pt>
                <c:pt idx="71">
                  <c:v>1.5146201252829283</c:v>
                </c:pt>
                <c:pt idx="72">
                  <c:v>2.2469738726603747</c:v>
                </c:pt>
                <c:pt idx="73">
                  <c:v>1.7639213936406346</c:v>
                </c:pt>
                <c:pt idx="74">
                  <c:v>1.5801574004583103</c:v>
                </c:pt>
                <c:pt idx="75">
                  <c:v>1.179674596966253</c:v>
                </c:pt>
                <c:pt idx="76">
                  <c:v>1.6766625485326117</c:v>
                </c:pt>
                <c:pt idx="77">
                  <c:v>1.8828032069840437</c:v>
                </c:pt>
                <c:pt idx="78">
                  <c:v>1.4832842449475308</c:v>
                </c:pt>
                <c:pt idx="79">
                  <c:v>1.3666901277410024</c:v>
                </c:pt>
                <c:pt idx="80">
                  <c:v>1.5768572791617084</c:v>
                </c:pt>
                <c:pt idx="81">
                  <c:v>1.0834365629410125</c:v>
                </c:pt>
                <c:pt idx="82">
                  <c:v>1.0824348778283346</c:v>
                </c:pt>
                <c:pt idx="83">
                  <c:v>1.4569563237399836</c:v>
                </c:pt>
                <c:pt idx="84">
                  <c:v>1.2898043148461744</c:v>
                </c:pt>
                <c:pt idx="85">
                  <c:v>1.0193880403362838</c:v>
                </c:pt>
                <c:pt idx="86">
                  <c:v>0.85898686140525693</c:v>
                </c:pt>
                <c:pt idx="87">
                  <c:v>1.0206984829463772</c:v>
                </c:pt>
                <c:pt idx="88">
                  <c:v>0.96703854116228527</c:v>
                </c:pt>
                <c:pt idx="89">
                  <c:v>1.0742597984749627</c:v>
                </c:pt>
                <c:pt idx="90">
                  <c:v>1.02005322397277</c:v>
                </c:pt>
                <c:pt idx="91">
                  <c:v>0.75248142553231934</c:v>
                </c:pt>
                <c:pt idx="92">
                  <c:v>0.70065168722069815</c:v>
                </c:pt>
                <c:pt idx="93">
                  <c:v>1.1327672077863624</c:v>
                </c:pt>
                <c:pt idx="94">
                  <c:v>1.1312970172655359</c:v>
                </c:pt>
                <c:pt idx="95">
                  <c:v>0.86196519318880915</c:v>
                </c:pt>
                <c:pt idx="96">
                  <c:v>0.43244843288914941</c:v>
                </c:pt>
                <c:pt idx="97">
                  <c:v>0.97577284394905051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60-4E68-9DF9-5815AA9F05A8}"/>
            </c:ext>
          </c:extLst>
        </c:ser>
        <c:ser>
          <c:idx val="1"/>
          <c:order val="1"/>
          <c:tx>
            <c:v>Размерность Хаусдорфа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output!$A$2:$A$100</c:f>
              <c:numCache>
                <c:formatCode>General</c:formatCode>
                <c:ptCount val="99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  <c:pt idx="98">
                  <c:v>158.5</c:v>
                </c:pt>
              </c:numCache>
            </c:numRef>
          </c:xVal>
          <c:yVal>
            <c:numRef>
              <c:f>output!$J$2:$J$100</c:f>
              <c:numCache>
                <c:formatCode>0.00</c:formatCode>
                <c:ptCount val="99"/>
                <c:pt idx="0">
                  <c:v>1.0174257031463845</c:v>
                </c:pt>
                <c:pt idx="1">
                  <c:v>1.0288925673866187</c:v>
                </c:pt>
                <c:pt idx="2">
                  <c:v>1.0808568022260112</c:v>
                </c:pt>
                <c:pt idx="3">
                  <c:v>1.0619818783608963</c:v>
                </c:pt>
                <c:pt idx="4">
                  <c:v>1.0287324690537674</c:v>
                </c:pt>
                <c:pt idx="5">
                  <c:v>1.1193429000649109</c:v>
                </c:pt>
                <c:pt idx="6">
                  <c:v>1.1148417712465943</c:v>
                </c:pt>
                <c:pt idx="7">
                  <c:v>1.1311742281855881</c:v>
                </c:pt>
                <c:pt idx="8">
                  <c:v>1.1522285950158955</c:v>
                </c:pt>
                <c:pt idx="9">
                  <c:v>1.1826061944859854</c:v>
                </c:pt>
                <c:pt idx="10">
                  <c:v>1.1997717382272577</c:v>
                </c:pt>
                <c:pt idx="11">
                  <c:v>1.1914910688790132</c:v>
                </c:pt>
                <c:pt idx="12">
                  <c:v>1.1893875639376552</c:v>
                </c:pt>
                <c:pt idx="13">
                  <c:v>1.1971139143454235</c:v>
                </c:pt>
                <c:pt idx="14">
                  <c:v>1.2120702958988661</c:v>
                </c:pt>
                <c:pt idx="15">
                  <c:v>1.2243467686861829</c:v>
                </c:pt>
                <c:pt idx="16">
                  <c:v>1.2240952034909667</c:v>
                </c:pt>
                <c:pt idx="17">
                  <c:v>1.2461678108420686</c:v>
                </c:pt>
                <c:pt idx="18">
                  <c:v>1.2502808780726347</c:v>
                </c:pt>
                <c:pt idx="19">
                  <c:v>1.2564056499761365</c:v>
                </c:pt>
                <c:pt idx="20">
                  <c:v>1.2758940809126378</c:v>
                </c:pt>
                <c:pt idx="21">
                  <c:v>1.2900218320409431</c:v>
                </c:pt>
                <c:pt idx="22">
                  <c:v>1.3000890497087445</c:v>
                </c:pt>
                <c:pt idx="23">
                  <c:v>1.3121836183073265</c:v>
                </c:pt>
                <c:pt idx="24">
                  <c:v>1.3161771854820821</c:v>
                </c:pt>
                <c:pt idx="25">
                  <c:v>1.3256149832301123</c:v>
                </c:pt>
                <c:pt idx="26">
                  <c:v>1.3254799524452834</c:v>
                </c:pt>
                <c:pt idx="27">
                  <c:v>1.3383803701668711</c:v>
                </c:pt>
                <c:pt idx="28">
                  <c:v>1.3483430288351506</c:v>
                </c:pt>
                <c:pt idx="29">
                  <c:v>1.354852561040411</c:v>
                </c:pt>
                <c:pt idx="30">
                  <c:v>1.3554124881453273</c:v>
                </c:pt>
                <c:pt idx="31">
                  <c:v>1.3528231843355782</c:v>
                </c:pt>
                <c:pt idx="32">
                  <c:v>1.3552046912285249</c:v>
                </c:pt>
                <c:pt idx="33">
                  <c:v>1.3573099079040447</c:v>
                </c:pt>
                <c:pt idx="34">
                  <c:v>1.3635133172908001</c:v>
                </c:pt>
                <c:pt idx="35">
                  <c:v>1.3690531868001279</c:v>
                </c:pt>
                <c:pt idx="36">
                  <c:v>1.3724830445371519</c:v>
                </c:pt>
                <c:pt idx="37">
                  <c:v>1.3784735949627893</c:v>
                </c:pt>
                <c:pt idx="38">
                  <c:v>1.3811119147283977</c:v>
                </c:pt>
                <c:pt idx="39">
                  <c:v>1.3899890459112256</c:v>
                </c:pt>
                <c:pt idx="40">
                  <c:v>1.3943009790321628</c:v>
                </c:pt>
                <c:pt idx="41">
                  <c:v>1.4010777299866926</c:v>
                </c:pt>
                <c:pt idx="42">
                  <c:v>1.4082627261040805</c:v>
                </c:pt>
                <c:pt idx="43">
                  <c:v>1.4106727666498271</c:v>
                </c:pt>
                <c:pt idx="44">
                  <c:v>1.4108815905272547</c:v>
                </c:pt>
                <c:pt idx="45">
                  <c:v>1.412944223700066</c:v>
                </c:pt>
                <c:pt idx="46">
                  <c:v>1.4161904914051167</c:v>
                </c:pt>
                <c:pt idx="47">
                  <c:v>1.4174051976102686</c:v>
                </c:pt>
                <c:pt idx="48">
                  <c:v>1.4189240772693565</c:v>
                </c:pt>
                <c:pt idx="49">
                  <c:v>1.4235551244635705</c:v>
                </c:pt>
                <c:pt idx="50">
                  <c:v>1.4270279538398425</c:v>
                </c:pt>
                <c:pt idx="51">
                  <c:v>1.4316936937238696</c:v>
                </c:pt>
                <c:pt idx="52">
                  <c:v>1.4356266972882616</c:v>
                </c:pt>
                <c:pt idx="53">
                  <c:v>1.4392467390396699</c:v>
                </c:pt>
                <c:pt idx="54">
                  <c:v>1.4432267984477729</c:v>
                </c:pt>
                <c:pt idx="55">
                  <c:v>1.4447346784864736</c:v>
                </c:pt>
                <c:pt idx="56">
                  <c:v>1.4511695500382478</c:v>
                </c:pt>
                <c:pt idx="57">
                  <c:v>1.4573503820803784</c:v>
                </c:pt>
                <c:pt idx="58">
                  <c:v>1.4609055519199889</c:v>
                </c:pt>
                <c:pt idx="59">
                  <c:v>1.4700090775038315</c:v>
                </c:pt>
                <c:pt idx="60">
                  <c:v>1.4759388056957694</c:v>
                </c:pt>
                <c:pt idx="61">
                  <c:v>1.4800466048985581</c:v>
                </c:pt>
                <c:pt idx="62">
                  <c:v>1.4847203674841074</c:v>
                </c:pt>
                <c:pt idx="63">
                  <c:v>1.4894617150396749</c:v>
                </c:pt>
                <c:pt idx="64">
                  <c:v>1.4948391467300806</c:v>
                </c:pt>
                <c:pt idx="65">
                  <c:v>1.4988744035375015</c:v>
                </c:pt>
                <c:pt idx="66">
                  <c:v>1.5002624584502329</c:v>
                </c:pt>
                <c:pt idx="67">
                  <c:v>1.5031419757504294</c:v>
                </c:pt>
                <c:pt idx="68">
                  <c:v>1.5044638363870702</c:v>
                </c:pt>
                <c:pt idx="69">
                  <c:v>1.507018702090295</c:v>
                </c:pt>
                <c:pt idx="70">
                  <c:v>1.5090865810741509</c:v>
                </c:pt>
                <c:pt idx="71">
                  <c:v>1.5102428849007492</c:v>
                </c:pt>
                <c:pt idx="72">
                  <c:v>1.5102544442851513</c:v>
                </c:pt>
                <c:pt idx="73">
                  <c:v>1.5121707011394177</c:v>
                </c:pt>
                <c:pt idx="74">
                  <c:v>1.512815796574464</c:v>
                </c:pt>
                <c:pt idx="75">
                  <c:v>1.512985824689552</c:v>
                </c:pt>
                <c:pt idx="76">
                  <c:v>1.5121564486689976</c:v>
                </c:pt>
                <c:pt idx="77">
                  <c:v>1.5125599324480026</c:v>
                </c:pt>
                <c:pt idx="78">
                  <c:v>1.5134551945462156</c:v>
                </c:pt>
                <c:pt idx="79">
                  <c:v>1.5133832586717755</c:v>
                </c:pt>
                <c:pt idx="80">
                  <c:v>1.5130383273164885</c:v>
                </c:pt>
                <c:pt idx="81">
                  <c:v>1.5131863437843158</c:v>
                </c:pt>
                <c:pt idx="82">
                  <c:v>1.5122030506902382</c:v>
                </c:pt>
                <c:pt idx="83">
                  <c:v>1.5112328168213431</c:v>
                </c:pt>
                <c:pt idx="84">
                  <c:v>1.5111118976436566</c:v>
                </c:pt>
                <c:pt idx="85">
                  <c:v>1.510625282281586</c:v>
                </c:pt>
                <c:pt idx="86">
                  <c:v>1.5095590535576431</c:v>
                </c:pt>
                <c:pt idx="87">
                  <c:v>1.5081649782415569</c:v>
                </c:pt>
                <c:pt idx="88">
                  <c:v>1.5071335764178309</c:v>
                </c:pt>
                <c:pt idx="89">
                  <c:v>1.5060050671517613</c:v>
                </c:pt>
                <c:pt idx="90">
                  <c:v>1.5051140777600425</c:v>
                </c:pt>
                <c:pt idx="91">
                  <c:v>1.5041252784833037</c:v>
                </c:pt>
                <c:pt idx="92">
                  <c:v>1.502611554206924</c:v>
                </c:pt>
                <c:pt idx="93">
                  <c:v>1.501015804782929</c:v>
                </c:pt>
                <c:pt idx="94">
                  <c:v>1.5002917288849775</c:v>
                </c:pt>
                <c:pt idx="95">
                  <c:v>1.4995746837047863</c:v>
                </c:pt>
                <c:pt idx="96">
                  <c:v>1.4983500225133732</c:v>
                </c:pt>
                <c:pt idx="97">
                  <c:v>1.4963262415813925</c:v>
                </c:pt>
                <c:pt idx="98">
                  <c:v>1.4953491251827473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F60-4E68-9DF9-5815AA9F05A8}"/>
            </c:ext>
          </c:extLst>
        </c:ser>
        <c:ser>
          <c:idx val="2"/>
          <c:order val="2"/>
          <c:tx>
            <c:v>среднее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output!$A$2:$A$68</c:f>
              <c:numCache>
                <c:formatCode>General</c:formatCode>
                <c:ptCount val="67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</c:numCache>
            </c:numRef>
          </c:xVal>
          <c:yVal>
            <c:numRef>
              <c:f>output!$P$2:$P$69</c:f>
              <c:numCache>
                <c:formatCode>General</c:formatCode>
                <c:ptCount val="68"/>
                <c:pt idx="0">
                  <c:v>2.25</c:v>
                </c:pt>
                <c:pt idx="1">
                  <c:v>2.25</c:v>
                </c:pt>
                <c:pt idx="2">
                  <c:v>2.25</c:v>
                </c:pt>
                <c:pt idx="3">
                  <c:v>2.25</c:v>
                </c:pt>
                <c:pt idx="4">
                  <c:v>2.25</c:v>
                </c:pt>
                <c:pt idx="5">
                  <c:v>2.25</c:v>
                </c:pt>
                <c:pt idx="6">
                  <c:v>2.25</c:v>
                </c:pt>
                <c:pt idx="7">
                  <c:v>2.25</c:v>
                </c:pt>
                <c:pt idx="8">
                  <c:v>2.25</c:v>
                </c:pt>
                <c:pt idx="9">
                  <c:v>2.25</c:v>
                </c:pt>
                <c:pt idx="10">
                  <c:v>2.25</c:v>
                </c:pt>
                <c:pt idx="11">
                  <c:v>2.25</c:v>
                </c:pt>
                <c:pt idx="12">
                  <c:v>2.25</c:v>
                </c:pt>
                <c:pt idx="13">
                  <c:v>2.25</c:v>
                </c:pt>
                <c:pt idx="14">
                  <c:v>2.25</c:v>
                </c:pt>
                <c:pt idx="15">
                  <c:v>2.25</c:v>
                </c:pt>
                <c:pt idx="16">
                  <c:v>2.25</c:v>
                </c:pt>
                <c:pt idx="17">
                  <c:v>2.25</c:v>
                </c:pt>
                <c:pt idx="18">
                  <c:v>2.25</c:v>
                </c:pt>
                <c:pt idx="19">
                  <c:v>2.25</c:v>
                </c:pt>
                <c:pt idx="20">
                  <c:v>2.25</c:v>
                </c:pt>
                <c:pt idx="21">
                  <c:v>2.25</c:v>
                </c:pt>
                <c:pt idx="22">
                  <c:v>2.25</c:v>
                </c:pt>
                <c:pt idx="23">
                  <c:v>2.25</c:v>
                </c:pt>
                <c:pt idx="24">
                  <c:v>2.25</c:v>
                </c:pt>
                <c:pt idx="25">
                  <c:v>2.25</c:v>
                </c:pt>
                <c:pt idx="26">
                  <c:v>2.25</c:v>
                </c:pt>
                <c:pt idx="27">
                  <c:v>2.25</c:v>
                </c:pt>
                <c:pt idx="28">
                  <c:v>2.25</c:v>
                </c:pt>
                <c:pt idx="29">
                  <c:v>2.25</c:v>
                </c:pt>
                <c:pt idx="30">
                  <c:v>2.25</c:v>
                </c:pt>
                <c:pt idx="31">
                  <c:v>2.25</c:v>
                </c:pt>
                <c:pt idx="32">
                  <c:v>2.25</c:v>
                </c:pt>
                <c:pt idx="33">
                  <c:v>2.25</c:v>
                </c:pt>
                <c:pt idx="34">
                  <c:v>2.25</c:v>
                </c:pt>
                <c:pt idx="35">
                  <c:v>2.25</c:v>
                </c:pt>
                <c:pt idx="36">
                  <c:v>2.25</c:v>
                </c:pt>
                <c:pt idx="37">
                  <c:v>2.25</c:v>
                </c:pt>
                <c:pt idx="38">
                  <c:v>2.25</c:v>
                </c:pt>
                <c:pt idx="39">
                  <c:v>2.25</c:v>
                </c:pt>
                <c:pt idx="40">
                  <c:v>2.25</c:v>
                </c:pt>
                <c:pt idx="41">
                  <c:v>2.25</c:v>
                </c:pt>
                <c:pt idx="42">
                  <c:v>2.25</c:v>
                </c:pt>
                <c:pt idx="43">
                  <c:v>2.25</c:v>
                </c:pt>
                <c:pt idx="44">
                  <c:v>2.25</c:v>
                </c:pt>
                <c:pt idx="45">
                  <c:v>2.25</c:v>
                </c:pt>
                <c:pt idx="46">
                  <c:v>2.25</c:v>
                </c:pt>
                <c:pt idx="47">
                  <c:v>2.25</c:v>
                </c:pt>
                <c:pt idx="48">
                  <c:v>2.25</c:v>
                </c:pt>
                <c:pt idx="49">
                  <c:v>2.25</c:v>
                </c:pt>
                <c:pt idx="50">
                  <c:v>2.25</c:v>
                </c:pt>
                <c:pt idx="51">
                  <c:v>2.25</c:v>
                </c:pt>
                <c:pt idx="52">
                  <c:v>2.25</c:v>
                </c:pt>
                <c:pt idx="53">
                  <c:v>2.25</c:v>
                </c:pt>
                <c:pt idx="54">
                  <c:v>2.25</c:v>
                </c:pt>
                <c:pt idx="55">
                  <c:v>2.25</c:v>
                </c:pt>
                <c:pt idx="56">
                  <c:v>2.25</c:v>
                </c:pt>
                <c:pt idx="57">
                  <c:v>2.25</c:v>
                </c:pt>
                <c:pt idx="58">
                  <c:v>2.25</c:v>
                </c:pt>
                <c:pt idx="59">
                  <c:v>2.25</c:v>
                </c:pt>
                <c:pt idx="60">
                  <c:v>2.25</c:v>
                </c:pt>
                <c:pt idx="61">
                  <c:v>2.25</c:v>
                </c:pt>
                <c:pt idx="62">
                  <c:v>2.25</c:v>
                </c:pt>
                <c:pt idx="63">
                  <c:v>2.25</c:v>
                </c:pt>
                <c:pt idx="64">
                  <c:v>2.25</c:v>
                </c:pt>
                <c:pt idx="65">
                  <c:v>2.25</c:v>
                </c:pt>
                <c:pt idx="66">
                  <c:v>2.25</c:v>
                </c:pt>
                <c:pt idx="67">
                  <c:v>2.25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F60-4E68-9DF9-5815AA9F05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583120"/>
        <c:axId val="739585616"/>
      </c:scatterChart>
      <c:valAx>
        <c:axId val="73958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Радиус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5616"/>
        <c:crosses val="autoZero"/>
        <c:crossBetween val="midCat"/>
      </c:valAx>
      <c:valAx>
        <c:axId val="73958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Размерность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3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Фрактальная</a:t>
            </a:r>
            <a:r>
              <a:rPr lang="ru-RU" baseline="0"/>
              <a:t> размерность шаг = 1</a:t>
            </a:r>
            <a:endParaRPr lang="ru-RU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Размерность Хаусдорфа через ближайших соседей(шаг1)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output!$A$2:$A$99</c:f>
              <c:numCache>
                <c:formatCode>General</c:formatCode>
                <c:ptCount val="98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</c:numCache>
            </c:numRef>
          </c:xVal>
          <c:yVal>
            <c:numRef>
              <c:f>output!$D$2:$D$99</c:f>
              <c:numCache>
                <c:formatCode>General</c:formatCode>
                <c:ptCount val="98"/>
                <c:pt idx="0">
                  <c:v>1.2573226770628936</c:v>
                </c:pt>
                <c:pt idx="1">
                  <c:v>2.3014291004878911</c:v>
                </c:pt>
                <c:pt idx="2">
                  <c:v>0.54923995609841714</c:v>
                </c:pt>
                <c:pt idx="3">
                  <c:v>0</c:v>
                </c:pt>
                <c:pt idx="4">
                  <c:v>4.2729330367699294</c:v>
                </c:pt>
                <c:pt idx="5">
                  <c:v>0.94042391311993778</c:v>
                </c:pt>
                <c:pt idx="6">
                  <c:v>1.8297392076468353</c:v>
                </c:pt>
                <c:pt idx="7">
                  <c:v>2.1389166916911946</c:v>
                </c:pt>
                <c:pt idx="8">
                  <c:v>2.7325289191528852</c:v>
                </c:pt>
                <c:pt idx="9">
                  <c:v>2.1480262284596559</c:v>
                </c:pt>
                <c:pt idx="10">
                  <c:v>0.69862761521769612</c:v>
                </c:pt>
                <c:pt idx="11">
                  <c:v>1.0550729622137163</c:v>
                </c:pt>
                <c:pt idx="12">
                  <c:v>1.724343708976656</c:v>
                </c:pt>
                <c:pt idx="13">
                  <c:v>2.298988545279077</c:v>
                </c:pt>
                <c:pt idx="14">
                  <c:v>2.1715306545948723</c:v>
                </c:pt>
                <c:pt idx="15">
                  <c:v>1.2035470231365364</c:v>
                </c:pt>
                <c:pt idx="16">
                  <c:v>3.1499610235273146</c:v>
                </c:pt>
                <c:pt idx="17">
                  <c:v>1.624005722417704</c:v>
                </c:pt>
                <c:pt idx="18">
                  <c:v>1.8414066841072996</c:v>
                </c:pt>
                <c:pt idx="19">
                  <c:v>3.2286980402934131</c:v>
                </c:pt>
                <c:pt idx="20">
                  <c:v>2.7724374502769344</c:v>
                </c:pt>
                <c:pt idx="21">
                  <c:v>2.4043714468532023</c:v>
                </c:pt>
                <c:pt idx="22">
                  <c:v>2.6968517318002663</c:v>
                </c:pt>
                <c:pt idx="23">
                  <c:v>1.792672658012719</c:v>
                </c:pt>
                <c:pt idx="24">
                  <c:v>2.4975705365472272</c:v>
                </c:pt>
                <c:pt idx="25">
                  <c:v>1.3080516738654528</c:v>
                </c:pt>
                <c:pt idx="26">
                  <c:v>3.0669226834239973</c:v>
                </c:pt>
                <c:pt idx="27">
                  <c:v>2.7325817944035866</c:v>
                </c:pt>
                <c:pt idx="28">
                  <c:v>2.2917216835173564</c:v>
                </c:pt>
                <c:pt idx="29">
                  <c:v>1.4388025613536666</c:v>
                </c:pt>
                <c:pt idx="30">
                  <c:v>0.9541617770121894</c:v>
                </c:pt>
                <c:pt idx="31">
                  <c:v>1.7339247257966315</c:v>
                </c:pt>
                <c:pt idx="32">
                  <c:v>1.7028003239759792</c:v>
                </c:pt>
                <c:pt idx="33">
                  <c:v>2.4132707060322982</c:v>
                </c:pt>
                <c:pt idx="34">
                  <c:v>2.3349738501978332</c:v>
                </c:pt>
                <c:pt idx="35">
                  <c:v>1.9882011271602302</c:v>
                </c:pt>
                <c:pt idx="36">
                  <c:v>2.4849242071866029</c:v>
                </c:pt>
                <c:pt idx="37">
                  <c:v>1.8821398980191635</c:v>
                </c:pt>
                <c:pt idx="38">
                  <c:v>3.1221942588654183</c:v>
                </c:pt>
                <c:pt idx="39">
                  <c:v>2.2583255018659552</c:v>
                </c:pt>
                <c:pt idx="40">
                  <c:v>2.7947145754540448</c:v>
                </c:pt>
                <c:pt idx="41">
                  <c:v>2.923868084922677</c:v>
                </c:pt>
                <c:pt idx="42">
                  <c:v>1.9318470756677073</c:v>
                </c:pt>
                <c:pt idx="43">
                  <c:v>1.4571532312839848</c:v>
                </c:pt>
                <c:pt idx="44">
                  <c:v>1.8810228283253108</c:v>
                </c:pt>
                <c:pt idx="45">
                  <c:v>2.1703053895003408</c:v>
                </c:pt>
                <c:pt idx="46">
                  <c:v>1.7061293384603462</c:v>
                </c:pt>
                <c:pt idx="47">
                  <c:v>1.7881597049356845</c:v>
                </c:pt>
                <c:pt idx="48">
                  <c:v>2.5744737201145096</c:v>
                </c:pt>
                <c:pt idx="49">
                  <c:v>2.3090053692012686</c:v>
                </c:pt>
                <c:pt idx="50">
                  <c:v>2.6421048653203925</c:v>
                </c:pt>
                <c:pt idx="51">
                  <c:v>2.4774903091809239</c:v>
                </c:pt>
                <c:pt idx="52">
                  <c:v>2.4180956480271592</c:v>
                </c:pt>
                <c:pt idx="53">
                  <c:v>2.541357404224351</c:v>
                </c:pt>
                <c:pt idx="54">
                  <c:v>1.8691055033236632</c:v>
                </c:pt>
                <c:pt idx="55">
                  <c:v>3.2978412222817854</c:v>
                </c:pt>
                <c:pt idx="56">
                  <c:v>3.2654787074516194</c:v>
                </c:pt>
                <c:pt idx="57">
                  <c:v>2.5207472417704508</c:v>
                </c:pt>
                <c:pt idx="58">
                  <c:v>4.2347767491125383</c:v>
                </c:pt>
                <c:pt idx="59">
                  <c:v>3.3100524608122086</c:v>
                </c:pt>
                <c:pt idx="60">
                  <c:v>2.7737090711318202</c:v>
                </c:pt>
                <c:pt idx="61">
                  <c:v>2.9829565220843897</c:v>
                </c:pt>
                <c:pt idx="62">
                  <c:v>3.0361482597673746</c:v>
                </c:pt>
                <c:pt idx="63">
                  <c:v>3.279479423127118</c:v>
                </c:pt>
                <c:pt idx="64">
                  <c:v>2.860989549055498</c:v>
                </c:pt>
                <c:pt idx="65">
                  <c:v>1.9767052884472429</c:v>
                </c:pt>
                <c:pt idx="66">
                  <c:v>2.5079496275121294</c:v>
                </c:pt>
                <c:pt idx="67">
                  <c:v>1.9732862985888371</c:v>
                </c:pt>
                <c:pt idx="68">
                  <c:v>2.4277935082608297</c:v>
                </c:pt>
                <c:pt idx="69">
                  <c:v>2.266231107101254</c:v>
                </c:pt>
                <c:pt idx="70">
                  <c:v>1.9402762426767917</c:v>
                </c:pt>
                <c:pt idx="71">
                  <c:v>1.5146201252829283</c:v>
                </c:pt>
                <c:pt idx="72">
                  <c:v>2.2469738726603747</c:v>
                </c:pt>
                <c:pt idx="73">
                  <c:v>1.7639213936406346</c:v>
                </c:pt>
                <c:pt idx="74">
                  <c:v>1.5801574004583103</c:v>
                </c:pt>
                <c:pt idx="75">
                  <c:v>1.179674596966253</c:v>
                </c:pt>
                <c:pt idx="76">
                  <c:v>1.6766625485326117</c:v>
                </c:pt>
                <c:pt idx="77">
                  <c:v>1.8828032069840437</c:v>
                </c:pt>
                <c:pt idx="78">
                  <c:v>1.4832842449475308</c:v>
                </c:pt>
                <c:pt idx="79">
                  <c:v>1.3666901277410024</c:v>
                </c:pt>
                <c:pt idx="80">
                  <c:v>1.5768572791617084</c:v>
                </c:pt>
                <c:pt idx="81">
                  <c:v>1.0834365629410125</c:v>
                </c:pt>
                <c:pt idx="82">
                  <c:v>1.0824348778283346</c:v>
                </c:pt>
                <c:pt idx="83">
                  <c:v>1.4569563237399836</c:v>
                </c:pt>
                <c:pt idx="84">
                  <c:v>1.2898043148461744</c:v>
                </c:pt>
                <c:pt idx="85">
                  <c:v>1.0193880403362838</c:v>
                </c:pt>
                <c:pt idx="86">
                  <c:v>0.85898686140525693</c:v>
                </c:pt>
                <c:pt idx="87">
                  <c:v>1.0206984829463772</c:v>
                </c:pt>
                <c:pt idx="88">
                  <c:v>0.96703854116228527</c:v>
                </c:pt>
                <c:pt idx="89">
                  <c:v>1.0742597984749627</c:v>
                </c:pt>
                <c:pt idx="90">
                  <c:v>1.02005322397277</c:v>
                </c:pt>
                <c:pt idx="91">
                  <c:v>0.75248142553231934</c:v>
                </c:pt>
                <c:pt idx="92">
                  <c:v>0.70065168722069815</c:v>
                </c:pt>
                <c:pt idx="93">
                  <c:v>1.1327672077863624</c:v>
                </c:pt>
                <c:pt idx="94">
                  <c:v>1.1312970172655359</c:v>
                </c:pt>
                <c:pt idx="95">
                  <c:v>0.86196519318880915</c:v>
                </c:pt>
                <c:pt idx="96">
                  <c:v>0.43244843288914941</c:v>
                </c:pt>
                <c:pt idx="97">
                  <c:v>0.97577284394905051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33D-4893-8CB7-C6B92BCC780A}"/>
            </c:ext>
          </c:extLst>
        </c:ser>
        <c:ser>
          <c:idx val="1"/>
          <c:order val="1"/>
          <c:tx>
            <c:v>Размерность Хаусдорфа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output!$A$2:$A$100</c:f>
              <c:numCache>
                <c:formatCode>General</c:formatCode>
                <c:ptCount val="99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  <c:pt idx="98">
                  <c:v>158.5</c:v>
                </c:pt>
              </c:numCache>
            </c:numRef>
          </c:xVal>
          <c:yVal>
            <c:numRef>
              <c:f>output!$J$2:$J$100</c:f>
              <c:numCache>
                <c:formatCode>0.00</c:formatCode>
                <c:ptCount val="99"/>
                <c:pt idx="0">
                  <c:v>1.0174257031463845</c:v>
                </c:pt>
                <c:pt idx="1">
                  <c:v>1.0288925673866187</c:v>
                </c:pt>
                <c:pt idx="2">
                  <c:v>1.0808568022260112</c:v>
                </c:pt>
                <c:pt idx="3">
                  <c:v>1.0619818783608963</c:v>
                </c:pt>
                <c:pt idx="4">
                  <c:v>1.0287324690537674</c:v>
                </c:pt>
                <c:pt idx="5">
                  <c:v>1.1193429000649109</c:v>
                </c:pt>
                <c:pt idx="6">
                  <c:v>1.1148417712465943</c:v>
                </c:pt>
                <c:pt idx="7">
                  <c:v>1.1311742281855881</c:v>
                </c:pt>
                <c:pt idx="8">
                  <c:v>1.1522285950158955</c:v>
                </c:pt>
                <c:pt idx="9">
                  <c:v>1.1826061944859854</c:v>
                </c:pt>
                <c:pt idx="10">
                  <c:v>1.1997717382272577</c:v>
                </c:pt>
                <c:pt idx="11">
                  <c:v>1.1914910688790132</c:v>
                </c:pt>
                <c:pt idx="12">
                  <c:v>1.1893875639376552</c:v>
                </c:pt>
                <c:pt idx="13">
                  <c:v>1.1971139143454235</c:v>
                </c:pt>
                <c:pt idx="14">
                  <c:v>1.2120702958988661</c:v>
                </c:pt>
                <c:pt idx="15">
                  <c:v>1.2243467686861829</c:v>
                </c:pt>
                <c:pt idx="16">
                  <c:v>1.2240952034909667</c:v>
                </c:pt>
                <c:pt idx="17">
                  <c:v>1.2461678108420686</c:v>
                </c:pt>
                <c:pt idx="18">
                  <c:v>1.2502808780726347</c:v>
                </c:pt>
                <c:pt idx="19">
                  <c:v>1.2564056499761365</c:v>
                </c:pt>
                <c:pt idx="20">
                  <c:v>1.2758940809126378</c:v>
                </c:pt>
                <c:pt idx="21">
                  <c:v>1.2900218320409431</c:v>
                </c:pt>
                <c:pt idx="22">
                  <c:v>1.3000890497087445</c:v>
                </c:pt>
                <c:pt idx="23">
                  <c:v>1.3121836183073265</c:v>
                </c:pt>
                <c:pt idx="24">
                  <c:v>1.3161771854820821</c:v>
                </c:pt>
                <c:pt idx="25">
                  <c:v>1.3256149832301123</c:v>
                </c:pt>
                <c:pt idx="26">
                  <c:v>1.3254799524452834</c:v>
                </c:pt>
                <c:pt idx="27">
                  <c:v>1.3383803701668711</c:v>
                </c:pt>
                <c:pt idx="28">
                  <c:v>1.3483430288351506</c:v>
                </c:pt>
                <c:pt idx="29">
                  <c:v>1.354852561040411</c:v>
                </c:pt>
                <c:pt idx="30">
                  <c:v>1.3554124881453273</c:v>
                </c:pt>
                <c:pt idx="31">
                  <c:v>1.3528231843355782</c:v>
                </c:pt>
                <c:pt idx="32">
                  <c:v>1.3552046912285249</c:v>
                </c:pt>
                <c:pt idx="33">
                  <c:v>1.3573099079040447</c:v>
                </c:pt>
                <c:pt idx="34">
                  <c:v>1.3635133172908001</c:v>
                </c:pt>
                <c:pt idx="35">
                  <c:v>1.3690531868001279</c:v>
                </c:pt>
                <c:pt idx="36">
                  <c:v>1.3724830445371519</c:v>
                </c:pt>
                <c:pt idx="37">
                  <c:v>1.3784735949627893</c:v>
                </c:pt>
                <c:pt idx="38">
                  <c:v>1.3811119147283977</c:v>
                </c:pt>
                <c:pt idx="39">
                  <c:v>1.3899890459112256</c:v>
                </c:pt>
                <c:pt idx="40">
                  <c:v>1.3943009790321628</c:v>
                </c:pt>
                <c:pt idx="41">
                  <c:v>1.4010777299866926</c:v>
                </c:pt>
                <c:pt idx="42">
                  <c:v>1.4082627261040805</c:v>
                </c:pt>
                <c:pt idx="43">
                  <c:v>1.4106727666498271</c:v>
                </c:pt>
                <c:pt idx="44">
                  <c:v>1.4108815905272547</c:v>
                </c:pt>
                <c:pt idx="45">
                  <c:v>1.412944223700066</c:v>
                </c:pt>
                <c:pt idx="46">
                  <c:v>1.4161904914051167</c:v>
                </c:pt>
                <c:pt idx="47">
                  <c:v>1.4174051976102686</c:v>
                </c:pt>
                <c:pt idx="48">
                  <c:v>1.4189240772693565</c:v>
                </c:pt>
                <c:pt idx="49">
                  <c:v>1.4235551244635705</c:v>
                </c:pt>
                <c:pt idx="50">
                  <c:v>1.4270279538398425</c:v>
                </c:pt>
                <c:pt idx="51">
                  <c:v>1.4316936937238696</c:v>
                </c:pt>
                <c:pt idx="52">
                  <c:v>1.4356266972882616</c:v>
                </c:pt>
                <c:pt idx="53">
                  <c:v>1.4392467390396699</c:v>
                </c:pt>
                <c:pt idx="54">
                  <c:v>1.4432267984477729</c:v>
                </c:pt>
                <c:pt idx="55">
                  <c:v>1.4447346784864736</c:v>
                </c:pt>
                <c:pt idx="56">
                  <c:v>1.4511695500382478</c:v>
                </c:pt>
                <c:pt idx="57">
                  <c:v>1.4573503820803784</c:v>
                </c:pt>
                <c:pt idx="58">
                  <c:v>1.4609055519199889</c:v>
                </c:pt>
                <c:pt idx="59">
                  <c:v>1.4700090775038315</c:v>
                </c:pt>
                <c:pt idx="60">
                  <c:v>1.4759388056957694</c:v>
                </c:pt>
                <c:pt idx="61">
                  <c:v>1.4800466048985581</c:v>
                </c:pt>
                <c:pt idx="62">
                  <c:v>1.4847203674841074</c:v>
                </c:pt>
                <c:pt idx="63">
                  <c:v>1.4894617150396749</c:v>
                </c:pt>
                <c:pt idx="64">
                  <c:v>1.4948391467300806</c:v>
                </c:pt>
                <c:pt idx="65">
                  <c:v>1.4988744035375015</c:v>
                </c:pt>
                <c:pt idx="66">
                  <c:v>1.5002624584502329</c:v>
                </c:pt>
                <c:pt idx="67">
                  <c:v>1.5031419757504294</c:v>
                </c:pt>
                <c:pt idx="68">
                  <c:v>1.5044638363870702</c:v>
                </c:pt>
                <c:pt idx="69">
                  <c:v>1.507018702090295</c:v>
                </c:pt>
                <c:pt idx="70">
                  <c:v>1.5090865810741509</c:v>
                </c:pt>
                <c:pt idx="71">
                  <c:v>1.5102428849007492</c:v>
                </c:pt>
                <c:pt idx="72">
                  <c:v>1.5102544442851513</c:v>
                </c:pt>
                <c:pt idx="73">
                  <c:v>1.5121707011394177</c:v>
                </c:pt>
                <c:pt idx="74">
                  <c:v>1.512815796574464</c:v>
                </c:pt>
                <c:pt idx="75">
                  <c:v>1.512985824689552</c:v>
                </c:pt>
                <c:pt idx="76">
                  <c:v>1.5121564486689976</c:v>
                </c:pt>
                <c:pt idx="77">
                  <c:v>1.5125599324480026</c:v>
                </c:pt>
                <c:pt idx="78">
                  <c:v>1.5134551945462156</c:v>
                </c:pt>
                <c:pt idx="79">
                  <c:v>1.5133832586717755</c:v>
                </c:pt>
                <c:pt idx="80">
                  <c:v>1.5130383273164885</c:v>
                </c:pt>
                <c:pt idx="81">
                  <c:v>1.5131863437843158</c:v>
                </c:pt>
                <c:pt idx="82">
                  <c:v>1.5122030506902382</c:v>
                </c:pt>
                <c:pt idx="83">
                  <c:v>1.5112328168213431</c:v>
                </c:pt>
                <c:pt idx="84">
                  <c:v>1.5111118976436566</c:v>
                </c:pt>
                <c:pt idx="85">
                  <c:v>1.510625282281586</c:v>
                </c:pt>
                <c:pt idx="86">
                  <c:v>1.5095590535576431</c:v>
                </c:pt>
                <c:pt idx="87">
                  <c:v>1.5081649782415569</c:v>
                </c:pt>
                <c:pt idx="88">
                  <c:v>1.5071335764178309</c:v>
                </c:pt>
                <c:pt idx="89">
                  <c:v>1.5060050671517613</c:v>
                </c:pt>
                <c:pt idx="90">
                  <c:v>1.5051140777600425</c:v>
                </c:pt>
                <c:pt idx="91">
                  <c:v>1.5041252784833037</c:v>
                </c:pt>
                <c:pt idx="92">
                  <c:v>1.502611554206924</c:v>
                </c:pt>
                <c:pt idx="93">
                  <c:v>1.501015804782929</c:v>
                </c:pt>
                <c:pt idx="94">
                  <c:v>1.5002917288849775</c:v>
                </c:pt>
                <c:pt idx="95">
                  <c:v>1.4995746837047863</c:v>
                </c:pt>
                <c:pt idx="96">
                  <c:v>1.4983500225133732</c:v>
                </c:pt>
                <c:pt idx="97">
                  <c:v>1.4963262415813925</c:v>
                </c:pt>
                <c:pt idx="98">
                  <c:v>1.4953491251827473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33D-4893-8CB7-C6B92BCC780A}"/>
            </c:ext>
          </c:extLst>
        </c:ser>
        <c:ser>
          <c:idx val="2"/>
          <c:order val="2"/>
          <c:tx>
            <c:v>среднее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output!$A$2:$A$68</c:f>
              <c:numCache>
                <c:formatCode>General</c:formatCode>
                <c:ptCount val="67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</c:numCache>
            </c:numRef>
          </c:xVal>
          <c:yVal>
            <c:numRef>
              <c:f>output!$P$2:$P$69</c:f>
              <c:numCache>
                <c:formatCode>General</c:formatCode>
                <c:ptCount val="68"/>
                <c:pt idx="0">
                  <c:v>2.25</c:v>
                </c:pt>
                <c:pt idx="1">
                  <c:v>2.25</c:v>
                </c:pt>
                <c:pt idx="2">
                  <c:v>2.25</c:v>
                </c:pt>
                <c:pt idx="3">
                  <c:v>2.25</c:v>
                </c:pt>
                <c:pt idx="4">
                  <c:v>2.25</c:v>
                </c:pt>
                <c:pt idx="5">
                  <c:v>2.25</c:v>
                </c:pt>
                <c:pt idx="6">
                  <c:v>2.25</c:v>
                </c:pt>
                <c:pt idx="7">
                  <c:v>2.25</c:v>
                </c:pt>
                <c:pt idx="8">
                  <c:v>2.25</c:v>
                </c:pt>
                <c:pt idx="9">
                  <c:v>2.25</c:v>
                </c:pt>
                <c:pt idx="10">
                  <c:v>2.25</c:v>
                </c:pt>
                <c:pt idx="11">
                  <c:v>2.25</c:v>
                </c:pt>
                <c:pt idx="12">
                  <c:v>2.25</c:v>
                </c:pt>
                <c:pt idx="13">
                  <c:v>2.25</c:v>
                </c:pt>
                <c:pt idx="14">
                  <c:v>2.25</c:v>
                </c:pt>
                <c:pt idx="15">
                  <c:v>2.25</c:v>
                </c:pt>
                <c:pt idx="16">
                  <c:v>2.25</c:v>
                </c:pt>
                <c:pt idx="17">
                  <c:v>2.25</c:v>
                </c:pt>
                <c:pt idx="18">
                  <c:v>2.25</c:v>
                </c:pt>
                <c:pt idx="19">
                  <c:v>2.25</c:v>
                </c:pt>
                <c:pt idx="20">
                  <c:v>2.25</c:v>
                </c:pt>
                <c:pt idx="21">
                  <c:v>2.25</c:v>
                </c:pt>
                <c:pt idx="22">
                  <c:v>2.25</c:v>
                </c:pt>
                <c:pt idx="23">
                  <c:v>2.25</c:v>
                </c:pt>
                <c:pt idx="24">
                  <c:v>2.25</c:v>
                </c:pt>
                <c:pt idx="25">
                  <c:v>2.25</c:v>
                </c:pt>
                <c:pt idx="26">
                  <c:v>2.25</c:v>
                </c:pt>
                <c:pt idx="27">
                  <c:v>2.25</c:v>
                </c:pt>
                <c:pt idx="28">
                  <c:v>2.25</c:v>
                </c:pt>
                <c:pt idx="29">
                  <c:v>2.25</c:v>
                </c:pt>
                <c:pt idx="30">
                  <c:v>2.25</c:v>
                </c:pt>
                <c:pt idx="31">
                  <c:v>2.25</c:v>
                </c:pt>
                <c:pt idx="32">
                  <c:v>2.25</c:v>
                </c:pt>
                <c:pt idx="33">
                  <c:v>2.25</c:v>
                </c:pt>
                <c:pt idx="34">
                  <c:v>2.25</c:v>
                </c:pt>
                <c:pt idx="35">
                  <c:v>2.25</c:v>
                </c:pt>
                <c:pt idx="36">
                  <c:v>2.25</c:v>
                </c:pt>
                <c:pt idx="37">
                  <c:v>2.25</c:v>
                </c:pt>
                <c:pt idx="38">
                  <c:v>2.25</c:v>
                </c:pt>
                <c:pt idx="39">
                  <c:v>2.25</c:v>
                </c:pt>
                <c:pt idx="40">
                  <c:v>2.25</c:v>
                </c:pt>
                <c:pt idx="41">
                  <c:v>2.25</c:v>
                </c:pt>
                <c:pt idx="42">
                  <c:v>2.25</c:v>
                </c:pt>
                <c:pt idx="43">
                  <c:v>2.25</c:v>
                </c:pt>
                <c:pt idx="44">
                  <c:v>2.25</c:v>
                </c:pt>
                <c:pt idx="45">
                  <c:v>2.25</c:v>
                </c:pt>
                <c:pt idx="46">
                  <c:v>2.25</c:v>
                </c:pt>
                <c:pt idx="47">
                  <c:v>2.25</c:v>
                </c:pt>
                <c:pt idx="48">
                  <c:v>2.25</c:v>
                </c:pt>
                <c:pt idx="49">
                  <c:v>2.25</c:v>
                </c:pt>
                <c:pt idx="50">
                  <c:v>2.25</c:v>
                </c:pt>
                <c:pt idx="51">
                  <c:v>2.25</c:v>
                </c:pt>
                <c:pt idx="52">
                  <c:v>2.25</c:v>
                </c:pt>
                <c:pt idx="53">
                  <c:v>2.25</c:v>
                </c:pt>
                <c:pt idx="54">
                  <c:v>2.25</c:v>
                </c:pt>
                <c:pt idx="55">
                  <c:v>2.25</c:v>
                </c:pt>
                <c:pt idx="56">
                  <c:v>2.25</c:v>
                </c:pt>
                <c:pt idx="57">
                  <c:v>2.25</c:v>
                </c:pt>
                <c:pt idx="58">
                  <c:v>2.25</c:v>
                </c:pt>
                <c:pt idx="59">
                  <c:v>2.25</c:v>
                </c:pt>
                <c:pt idx="60">
                  <c:v>2.25</c:v>
                </c:pt>
                <c:pt idx="61">
                  <c:v>2.25</c:v>
                </c:pt>
                <c:pt idx="62">
                  <c:v>2.25</c:v>
                </c:pt>
                <c:pt idx="63">
                  <c:v>2.25</c:v>
                </c:pt>
                <c:pt idx="64">
                  <c:v>2.25</c:v>
                </c:pt>
                <c:pt idx="65">
                  <c:v>2.25</c:v>
                </c:pt>
                <c:pt idx="66">
                  <c:v>2.25</c:v>
                </c:pt>
                <c:pt idx="67">
                  <c:v>2.25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33D-4893-8CB7-C6B92BCC78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583120"/>
        <c:axId val="739585616"/>
      </c:scatterChart>
      <c:valAx>
        <c:axId val="73958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Радиус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5616"/>
        <c:crosses val="autoZero"/>
        <c:crossBetween val="midCat"/>
      </c:valAx>
      <c:valAx>
        <c:axId val="73958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Размерность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3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Фрактальная</a:t>
            </a:r>
            <a:r>
              <a:rPr lang="ru-RU" baseline="0"/>
              <a:t> размерность шаг = 3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Размерность Хаусдорфа через ближайших соседей(шаг1)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output!$A$2:$A$99</c:f>
              <c:numCache>
                <c:formatCode>General</c:formatCode>
                <c:ptCount val="98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</c:numCache>
            </c:numRef>
          </c:xVal>
          <c:yVal>
            <c:numRef>
              <c:f>output!$F$2:$F$97</c:f>
              <c:numCache>
                <c:formatCode>General</c:formatCode>
                <c:ptCount val="96"/>
                <c:pt idx="0">
                  <c:v>1.3915030950000353</c:v>
                </c:pt>
                <c:pt idx="1">
                  <c:v>1.0273509988726006</c:v>
                </c:pt>
                <c:pt idx="2">
                  <c:v>1.5001095618120166</c:v>
                </c:pt>
                <c:pt idx="3">
                  <c:v>1.7061951095354937</c:v>
                </c:pt>
                <c:pt idx="4">
                  <c:v>2.412448824051372</c:v>
                </c:pt>
                <c:pt idx="5">
                  <c:v>1.6077671026916862</c:v>
                </c:pt>
                <c:pt idx="6">
                  <c:v>2.2139812621156842</c:v>
                </c:pt>
                <c:pt idx="7">
                  <c:v>2.3391334706608333</c:v>
                </c:pt>
                <c:pt idx="8">
                  <c:v>1.8989611240071564</c:v>
                </c:pt>
                <c:pt idx="9">
                  <c:v>1.3212696304707048</c:v>
                </c:pt>
                <c:pt idx="10">
                  <c:v>1.1415800181203541</c:v>
                </c:pt>
                <c:pt idx="11">
                  <c:v>1.6721899094686543</c:v>
                </c:pt>
                <c:pt idx="12">
                  <c:v>2.0577296976637749</c:v>
                </c:pt>
                <c:pt idx="13">
                  <c:v>1.9076546514797681</c:v>
                </c:pt>
                <c:pt idx="14">
                  <c:v>2.1615258338139833</c:v>
                </c:pt>
                <c:pt idx="15">
                  <c:v>1.9860387184092057</c:v>
                </c:pt>
                <c:pt idx="16">
                  <c:v>2.2227762280676058</c:v>
                </c:pt>
                <c:pt idx="17">
                  <c:v>2.211103314825317</c:v>
                </c:pt>
                <c:pt idx="18">
                  <c:v>2.6024714526845343</c:v>
                </c:pt>
                <c:pt idx="19">
                  <c:v>2.8116095095561069</c:v>
                </c:pt>
                <c:pt idx="20">
                  <c:v>2.6255042396914416</c:v>
                </c:pt>
                <c:pt idx="21">
                  <c:v>2.3045818710010795</c:v>
                </c:pt>
                <c:pt idx="22">
                  <c:v>2.3313482898590263</c:v>
                </c:pt>
                <c:pt idx="23">
                  <c:v>1.8709191173813662</c:v>
                </c:pt>
                <c:pt idx="24">
                  <c:v>2.285421575403721</c:v>
                </c:pt>
                <c:pt idx="25">
                  <c:v>2.3550822081410558</c:v>
                </c:pt>
                <c:pt idx="26">
                  <c:v>2.7044166610546272</c:v>
                </c:pt>
                <c:pt idx="27">
                  <c:v>2.1662624513053288</c:v>
                </c:pt>
                <c:pt idx="28">
                  <c:v>1.5735920444993823</c:v>
                </c:pt>
                <c:pt idx="29">
                  <c:v>1.3731478101818895</c:v>
                </c:pt>
                <c:pt idx="30">
                  <c:v>1.457196710218259</c:v>
                </c:pt>
                <c:pt idx="31">
                  <c:v>1.9444102078910468</c:v>
                </c:pt>
                <c:pt idx="32">
                  <c:v>2.1451762305568107</c:v>
                </c:pt>
                <c:pt idx="33">
                  <c:v>2.2488262892982047</c:v>
                </c:pt>
                <c:pt idx="34">
                  <c:v>2.2682584835656336</c:v>
                </c:pt>
                <c:pt idx="35">
                  <c:v>2.1191597597257692</c:v>
                </c:pt>
                <c:pt idx="36">
                  <c:v>2.4918156094295938</c:v>
                </c:pt>
                <c:pt idx="37">
                  <c:v>2.4180600545412005</c:v>
                </c:pt>
                <c:pt idx="38">
                  <c:v>2.727462935178584</c:v>
                </c:pt>
                <c:pt idx="39">
                  <c:v>2.6543430536367905</c:v>
                </c:pt>
                <c:pt idx="40">
                  <c:v>2.5559428555535981</c:v>
                </c:pt>
                <c:pt idx="41">
                  <c:v>2.1140598611883421</c:v>
                </c:pt>
                <c:pt idx="42">
                  <c:v>1.7570436909267291</c:v>
                </c:pt>
                <c:pt idx="43">
                  <c:v>1.8315972660784681</c:v>
                </c:pt>
                <c:pt idx="44">
                  <c:v>1.9202195990423028</c:v>
                </c:pt>
                <c:pt idx="45">
                  <c:v>1.8905709009757292</c:v>
                </c:pt>
                <c:pt idx="46">
                  <c:v>2.0176989843002961</c:v>
                </c:pt>
                <c:pt idx="47">
                  <c:v>2.2207509823084832</c:v>
                </c:pt>
                <c:pt idx="48">
                  <c:v>2.5081539294674902</c:v>
                </c:pt>
                <c:pt idx="49">
                  <c:v>2.4752181599819489</c:v>
                </c:pt>
                <c:pt idx="50">
                  <c:v>2.5138291519418257</c:v>
                </c:pt>
                <c:pt idx="51">
                  <c:v>2.4786328447863788</c:v>
                </c:pt>
                <c:pt idx="52">
                  <c:v>2.2791547270922501</c:v>
                </c:pt>
                <c:pt idx="53">
                  <c:v>2.565438387268236</c:v>
                </c:pt>
                <c:pt idx="54">
                  <c:v>2.8033981348770092</c:v>
                </c:pt>
                <c:pt idx="55">
                  <c:v>3.0320405052004231</c:v>
                </c:pt>
                <c:pt idx="56">
                  <c:v>3.3354399453685586</c:v>
                </c:pt>
                <c:pt idx="57">
                  <c:v>3.3511483665256918</c:v>
                </c:pt>
                <c:pt idx="58">
                  <c:v>3.4467740874770043</c:v>
                </c:pt>
                <c:pt idx="59">
                  <c:v>3.0238568459768151</c:v>
                </c:pt>
                <c:pt idx="60">
                  <c:v>2.9296694265761603</c:v>
                </c:pt>
                <c:pt idx="61">
                  <c:v>3.0981235571228769</c:v>
                </c:pt>
                <c:pt idx="62">
                  <c:v>3.0596783857452041</c:v>
                </c:pt>
                <c:pt idx="63">
                  <c:v>2.7117328248949297</c:v>
                </c:pt>
                <c:pt idx="64">
                  <c:v>2.4501860715543851</c:v>
                </c:pt>
                <c:pt idx="65">
                  <c:v>2.1526409054536662</c:v>
                </c:pt>
                <c:pt idx="66">
                  <c:v>2.3033847576266124</c:v>
                </c:pt>
                <c:pt idx="67">
                  <c:v>2.2211430257738871</c:v>
                </c:pt>
                <c:pt idx="68">
                  <c:v>2.2135366344651879</c:v>
                </c:pt>
                <c:pt idx="69">
                  <c:v>1.9102461048253534</c:v>
                </c:pt>
                <c:pt idx="70">
                  <c:v>1.8993524843307714</c:v>
                </c:pt>
                <c:pt idx="71">
                  <c:v>1.840780771881269</c:v>
                </c:pt>
                <c:pt idx="72">
                  <c:v>1.8664279443844825</c:v>
                </c:pt>
                <c:pt idx="73">
                  <c:v>1.5102845750765368</c:v>
                </c:pt>
                <c:pt idx="74">
                  <c:v>1.4784591118799222</c:v>
                </c:pt>
                <c:pt idx="75">
                  <c:v>1.5769240241451721</c:v>
                </c:pt>
                <c:pt idx="76">
                  <c:v>1.6816643024488289</c:v>
                </c:pt>
                <c:pt idx="77">
                  <c:v>1.5795934644218388</c:v>
                </c:pt>
                <c:pt idx="78">
                  <c:v>1.475257474118417</c:v>
                </c:pt>
                <c:pt idx="79">
                  <c:v>1.3433889028493966</c:v>
                </c:pt>
                <c:pt idx="80">
                  <c:v>1.2494315464847705</c:v>
                </c:pt>
                <c:pt idx="81">
                  <c:v>1.2062334531668091</c:v>
                </c:pt>
                <c:pt idx="82">
                  <c:v>1.2756330114427565</c:v>
                </c:pt>
                <c:pt idx="83">
                  <c:v>1.2569641607483932</c:v>
                </c:pt>
                <c:pt idx="84">
                  <c:v>1.0576026223004795</c:v>
                </c:pt>
                <c:pt idx="85">
                  <c:v>0.96635719242604401</c:v>
                </c:pt>
                <c:pt idx="86">
                  <c:v>0.94852683373133606</c:v>
                </c:pt>
                <c:pt idx="87">
                  <c:v>1.0204818760918075</c:v>
                </c:pt>
                <c:pt idx="88">
                  <c:v>1.0202667430970409</c:v>
                </c:pt>
                <c:pt idx="89">
                  <c:v>0.95002170511798723</c:v>
                </c:pt>
                <c:pt idx="90">
                  <c:v>0.82547155655592763</c:v>
                </c:pt>
                <c:pt idx="91">
                  <c:v>0.86070656004192814</c:v>
                </c:pt>
                <c:pt idx="92">
                  <c:v>0.9868149303605126</c:v>
                </c:pt>
                <c:pt idx="93">
                  <c:v>1.0428905270855955</c:v>
                </c:pt>
                <c:pt idx="94">
                  <c:v>0.81082664036357877</c:v>
                </c:pt>
                <c:pt idx="95">
                  <c:v>0.75637458465895291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E1F-4A53-8924-DC9088B6D74C}"/>
            </c:ext>
          </c:extLst>
        </c:ser>
        <c:ser>
          <c:idx val="1"/>
          <c:order val="1"/>
          <c:tx>
            <c:v>Размерность Хаусдорфа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output!$A$2:$A$100</c:f>
              <c:numCache>
                <c:formatCode>General</c:formatCode>
                <c:ptCount val="99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  <c:pt idx="98">
                  <c:v>158.5</c:v>
                </c:pt>
              </c:numCache>
            </c:numRef>
          </c:xVal>
          <c:yVal>
            <c:numRef>
              <c:f>output!$J$2:$J$100</c:f>
              <c:numCache>
                <c:formatCode>0.00</c:formatCode>
                <c:ptCount val="99"/>
                <c:pt idx="0">
                  <c:v>1.0174257031463845</c:v>
                </c:pt>
                <c:pt idx="1">
                  <c:v>1.0288925673866187</c:v>
                </c:pt>
                <c:pt idx="2">
                  <c:v>1.0808568022260112</c:v>
                </c:pt>
                <c:pt idx="3">
                  <c:v>1.0619818783608963</c:v>
                </c:pt>
                <c:pt idx="4">
                  <c:v>1.0287324690537674</c:v>
                </c:pt>
                <c:pt idx="5">
                  <c:v>1.1193429000649109</c:v>
                </c:pt>
                <c:pt idx="6">
                  <c:v>1.1148417712465943</c:v>
                </c:pt>
                <c:pt idx="7">
                  <c:v>1.1311742281855881</c:v>
                </c:pt>
                <c:pt idx="8">
                  <c:v>1.1522285950158955</c:v>
                </c:pt>
                <c:pt idx="9">
                  <c:v>1.1826061944859854</c:v>
                </c:pt>
                <c:pt idx="10">
                  <c:v>1.1997717382272577</c:v>
                </c:pt>
                <c:pt idx="11">
                  <c:v>1.1914910688790132</c:v>
                </c:pt>
                <c:pt idx="12">
                  <c:v>1.1893875639376552</c:v>
                </c:pt>
                <c:pt idx="13">
                  <c:v>1.1971139143454235</c:v>
                </c:pt>
                <c:pt idx="14">
                  <c:v>1.2120702958988661</c:v>
                </c:pt>
                <c:pt idx="15">
                  <c:v>1.2243467686861829</c:v>
                </c:pt>
                <c:pt idx="16">
                  <c:v>1.2240952034909667</c:v>
                </c:pt>
                <c:pt idx="17">
                  <c:v>1.2461678108420686</c:v>
                </c:pt>
                <c:pt idx="18">
                  <c:v>1.2502808780726347</c:v>
                </c:pt>
                <c:pt idx="19">
                  <c:v>1.2564056499761365</c:v>
                </c:pt>
                <c:pt idx="20">
                  <c:v>1.2758940809126378</c:v>
                </c:pt>
                <c:pt idx="21">
                  <c:v>1.2900218320409431</c:v>
                </c:pt>
                <c:pt idx="22">
                  <c:v>1.3000890497087445</c:v>
                </c:pt>
                <c:pt idx="23">
                  <c:v>1.3121836183073265</c:v>
                </c:pt>
                <c:pt idx="24">
                  <c:v>1.3161771854820821</c:v>
                </c:pt>
                <c:pt idx="25">
                  <c:v>1.3256149832301123</c:v>
                </c:pt>
                <c:pt idx="26">
                  <c:v>1.3254799524452834</c:v>
                </c:pt>
                <c:pt idx="27">
                  <c:v>1.3383803701668711</c:v>
                </c:pt>
                <c:pt idx="28">
                  <c:v>1.3483430288351506</c:v>
                </c:pt>
                <c:pt idx="29">
                  <c:v>1.354852561040411</c:v>
                </c:pt>
                <c:pt idx="30">
                  <c:v>1.3554124881453273</c:v>
                </c:pt>
                <c:pt idx="31">
                  <c:v>1.3528231843355782</c:v>
                </c:pt>
                <c:pt idx="32">
                  <c:v>1.3552046912285249</c:v>
                </c:pt>
                <c:pt idx="33">
                  <c:v>1.3573099079040447</c:v>
                </c:pt>
                <c:pt idx="34">
                  <c:v>1.3635133172908001</c:v>
                </c:pt>
                <c:pt idx="35">
                  <c:v>1.3690531868001279</c:v>
                </c:pt>
                <c:pt idx="36">
                  <c:v>1.3724830445371519</c:v>
                </c:pt>
                <c:pt idx="37">
                  <c:v>1.3784735949627893</c:v>
                </c:pt>
                <c:pt idx="38">
                  <c:v>1.3811119147283977</c:v>
                </c:pt>
                <c:pt idx="39">
                  <c:v>1.3899890459112256</c:v>
                </c:pt>
                <c:pt idx="40">
                  <c:v>1.3943009790321628</c:v>
                </c:pt>
                <c:pt idx="41">
                  <c:v>1.4010777299866926</c:v>
                </c:pt>
                <c:pt idx="42">
                  <c:v>1.4082627261040805</c:v>
                </c:pt>
                <c:pt idx="43">
                  <c:v>1.4106727666498271</c:v>
                </c:pt>
                <c:pt idx="44">
                  <c:v>1.4108815905272547</c:v>
                </c:pt>
                <c:pt idx="45">
                  <c:v>1.412944223700066</c:v>
                </c:pt>
                <c:pt idx="46">
                  <c:v>1.4161904914051167</c:v>
                </c:pt>
                <c:pt idx="47">
                  <c:v>1.4174051976102686</c:v>
                </c:pt>
                <c:pt idx="48">
                  <c:v>1.4189240772693565</c:v>
                </c:pt>
                <c:pt idx="49">
                  <c:v>1.4235551244635705</c:v>
                </c:pt>
                <c:pt idx="50">
                  <c:v>1.4270279538398425</c:v>
                </c:pt>
                <c:pt idx="51">
                  <c:v>1.4316936937238696</c:v>
                </c:pt>
                <c:pt idx="52">
                  <c:v>1.4356266972882616</c:v>
                </c:pt>
                <c:pt idx="53">
                  <c:v>1.4392467390396699</c:v>
                </c:pt>
                <c:pt idx="54">
                  <c:v>1.4432267984477729</c:v>
                </c:pt>
                <c:pt idx="55">
                  <c:v>1.4447346784864736</c:v>
                </c:pt>
                <c:pt idx="56">
                  <c:v>1.4511695500382478</c:v>
                </c:pt>
                <c:pt idx="57">
                  <c:v>1.4573503820803784</c:v>
                </c:pt>
                <c:pt idx="58">
                  <c:v>1.4609055519199889</c:v>
                </c:pt>
                <c:pt idx="59">
                  <c:v>1.4700090775038315</c:v>
                </c:pt>
                <c:pt idx="60">
                  <c:v>1.4759388056957694</c:v>
                </c:pt>
                <c:pt idx="61">
                  <c:v>1.4800466048985581</c:v>
                </c:pt>
                <c:pt idx="62">
                  <c:v>1.4847203674841074</c:v>
                </c:pt>
                <c:pt idx="63">
                  <c:v>1.4894617150396749</c:v>
                </c:pt>
                <c:pt idx="64">
                  <c:v>1.4948391467300806</c:v>
                </c:pt>
                <c:pt idx="65">
                  <c:v>1.4988744035375015</c:v>
                </c:pt>
                <c:pt idx="66">
                  <c:v>1.5002624584502329</c:v>
                </c:pt>
                <c:pt idx="67">
                  <c:v>1.5031419757504294</c:v>
                </c:pt>
                <c:pt idx="68">
                  <c:v>1.5044638363870702</c:v>
                </c:pt>
                <c:pt idx="69">
                  <c:v>1.507018702090295</c:v>
                </c:pt>
                <c:pt idx="70">
                  <c:v>1.5090865810741509</c:v>
                </c:pt>
                <c:pt idx="71">
                  <c:v>1.5102428849007492</c:v>
                </c:pt>
                <c:pt idx="72">
                  <c:v>1.5102544442851513</c:v>
                </c:pt>
                <c:pt idx="73">
                  <c:v>1.5121707011394177</c:v>
                </c:pt>
                <c:pt idx="74">
                  <c:v>1.512815796574464</c:v>
                </c:pt>
                <c:pt idx="75">
                  <c:v>1.512985824689552</c:v>
                </c:pt>
                <c:pt idx="76">
                  <c:v>1.5121564486689976</c:v>
                </c:pt>
                <c:pt idx="77">
                  <c:v>1.5125599324480026</c:v>
                </c:pt>
                <c:pt idx="78">
                  <c:v>1.5134551945462156</c:v>
                </c:pt>
                <c:pt idx="79">
                  <c:v>1.5133832586717755</c:v>
                </c:pt>
                <c:pt idx="80">
                  <c:v>1.5130383273164885</c:v>
                </c:pt>
                <c:pt idx="81">
                  <c:v>1.5131863437843158</c:v>
                </c:pt>
                <c:pt idx="82">
                  <c:v>1.5122030506902382</c:v>
                </c:pt>
                <c:pt idx="83">
                  <c:v>1.5112328168213431</c:v>
                </c:pt>
                <c:pt idx="84">
                  <c:v>1.5111118976436566</c:v>
                </c:pt>
                <c:pt idx="85">
                  <c:v>1.510625282281586</c:v>
                </c:pt>
                <c:pt idx="86">
                  <c:v>1.5095590535576431</c:v>
                </c:pt>
                <c:pt idx="87">
                  <c:v>1.5081649782415569</c:v>
                </c:pt>
                <c:pt idx="88">
                  <c:v>1.5071335764178309</c:v>
                </c:pt>
                <c:pt idx="89">
                  <c:v>1.5060050671517613</c:v>
                </c:pt>
                <c:pt idx="90">
                  <c:v>1.5051140777600425</c:v>
                </c:pt>
                <c:pt idx="91">
                  <c:v>1.5041252784833037</c:v>
                </c:pt>
                <c:pt idx="92">
                  <c:v>1.502611554206924</c:v>
                </c:pt>
                <c:pt idx="93">
                  <c:v>1.501015804782929</c:v>
                </c:pt>
                <c:pt idx="94">
                  <c:v>1.5002917288849775</c:v>
                </c:pt>
                <c:pt idx="95">
                  <c:v>1.4995746837047863</c:v>
                </c:pt>
                <c:pt idx="96">
                  <c:v>1.4983500225133732</c:v>
                </c:pt>
                <c:pt idx="97">
                  <c:v>1.4963262415813925</c:v>
                </c:pt>
                <c:pt idx="98">
                  <c:v>1.4953491251827473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E1F-4A53-8924-DC9088B6D74C}"/>
            </c:ext>
          </c:extLst>
        </c:ser>
        <c:ser>
          <c:idx val="2"/>
          <c:order val="2"/>
          <c:tx>
            <c:v>среднее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output!$A$2:$A$68</c:f>
              <c:numCache>
                <c:formatCode>General</c:formatCode>
                <c:ptCount val="67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</c:numCache>
            </c:numRef>
          </c:xVal>
          <c:yVal>
            <c:numRef>
              <c:f>output!$P$2:$P$69</c:f>
              <c:numCache>
                <c:formatCode>General</c:formatCode>
                <c:ptCount val="68"/>
                <c:pt idx="0">
                  <c:v>2.25</c:v>
                </c:pt>
                <c:pt idx="1">
                  <c:v>2.25</c:v>
                </c:pt>
                <c:pt idx="2">
                  <c:v>2.25</c:v>
                </c:pt>
                <c:pt idx="3">
                  <c:v>2.25</c:v>
                </c:pt>
                <c:pt idx="4">
                  <c:v>2.25</c:v>
                </c:pt>
                <c:pt idx="5">
                  <c:v>2.25</c:v>
                </c:pt>
                <c:pt idx="6">
                  <c:v>2.25</c:v>
                </c:pt>
                <c:pt idx="7">
                  <c:v>2.25</c:v>
                </c:pt>
                <c:pt idx="8">
                  <c:v>2.25</c:v>
                </c:pt>
                <c:pt idx="9">
                  <c:v>2.25</c:v>
                </c:pt>
                <c:pt idx="10">
                  <c:v>2.25</c:v>
                </c:pt>
                <c:pt idx="11">
                  <c:v>2.25</c:v>
                </c:pt>
                <c:pt idx="12">
                  <c:v>2.25</c:v>
                </c:pt>
                <c:pt idx="13">
                  <c:v>2.25</c:v>
                </c:pt>
                <c:pt idx="14">
                  <c:v>2.25</c:v>
                </c:pt>
                <c:pt idx="15">
                  <c:v>2.25</c:v>
                </c:pt>
                <c:pt idx="16">
                  <c:v>2.25</c:v>
                </c:pt>
                <c:pt idx="17">
                  <c:v>2.25</c:v>
                </c:pt>
                <c:pt idx="18">
                  <c:v>2.25</c:v>
                </c:pt>
                <c:pt idx="19">
                  <c:v>2.25</c:v>
                </c:pt>
                <c:pt idx="20">
                  <c:v>2.25</c:v>
                </c:pt>
                <c:pt idx="21">
                  <c:v>2.25</c:v>
                </c:pt>
                <c:pt idx="22">
                  <c:v>2.25</c:v>
                </c:pt>
                <c:pt idx="23">
                  <c:v>2.25</c:v>
                </c:pt>
                <c:pt idx="24">
                  <c:v>2.25</c:v>
                </c:pt>
                <c:pt idx="25">
                  <c:v>2.25</c:v>
                </c:pt>
                <c:pt idx="26">
                  <c:v>2.25</c:v>
                </c:pt>
                <c:pt idx="27">
                  <c:v>2.25</c:v>
                </c:pt>
                <c:pt idx="28">
                  <c:v>2.25</c:v>
                </c:pt>
                <c:pt idx="29">
                  <c:v>2.25</c:v>
                </c:pt>
                <c:pt idx="30">
                  <c:v>2.25</c:v>
                </c:pt>
                <c:pt idx="31">
                  <c:v>2.25</c:v>
                </c:pt>
                <c:pt idx="32">
                  <c:v>2.25</c:v>
                </c:pt>
                <c:pt idx="33">
                  <c:v>2.25</c:v>
                </c:pt>
                <c:pt idx="34">
                  <c:v>2.25</c:v>
                </c:pt>
                <c:pt idx="35">
                  <c:v>2.25</c:v>
                </c:pt>
                <c:pt idx="36">
                  <c:v>2.25</c:v>
                </c:pt>
                <c:pt idx="37">
                  <c:v>2.25</c:v>
                </c:pt>
                <c:pt idx="38">
                  <c:v>2.25</c:v>
                </c:pt>
                <c:pt idx="39">
                  <c:v>2.25</c:v>
                </c:pt>
                <c:pt idx="40">
                  <c:v>2.25</c:v>
                </c:pt>
                <c:pt idx="41">
                  <c:v>2.25</c:v>
                </c:pt>
                <c:pt idx="42">
                  <c:v>2.25</c:v>
                </c:pt>
                <c:pt idx="43">
                  <c:v>2.25</c:v>
                </c:pt>
                <c:pt idx="44">
                  <c:v>2.25</c:v>
                </c:pt>
                <c:pt idx="45">
                  <c:v>2.25</c:v>
                </c:pt>
                <c:pt idx="46">
                  <c:v>2.25</c:v>
                </c:pt>
                <c:pt idx="47">
                  <c:v>2.25</c:v>
                </c:pt>
                <c:pt idx="48">
                  <c:v>2.25</c:v>
                </c:pt>
                <c:pt idx="49">
                  <c:v>2.25</c:v>
                </c:pt>
                <c:pt idx="50">
                  <c:v>2.25</c:v>
                </c:pt>
                <c:pt idx="51">
                  <c:v>2.25</c:v>
                </c:pt>
                <c:pt idx="52">
                  <c:v>2.25</c:v>
                </c:pt>
                <c:pt idx="53">
                  <c:v>2.25</c:v>
                </c:pt>
                <c:pt idx="54">
                  <c:v>2.25</c:v>
                </c:pt>
                <c:pt idx="55">
                  <c:v>2.25</c:v>
                </c:pt>
                <c:pt idx="56">
                  <c:v>2.25</c:v>
                </c:pt>
                <c:pt idx="57">
                  <c:v>2.25</c:v>
                </c:pt>
                <c:pt idx="58">
                  <c:v>2.25</c:v>
                </c:pt>
                <c:pt idx="59">
                  <c:v>2.25</c:v>
                </c:pt>
                <c:pt idx="60">
                  <c:v>2.25</c:v>
                </c:pt>
                <c:pt idx="61">
                  <c:v>2.25</c:v>
                </c:pt>
                <c:pt idx="62">
                  <c:v>2.25</c:v>
                </c:pt>
                <c:pt idx="63">
                  <c:v>2.25</c:v>
                </c:pt>
                <c:pt idx="64">
                  <c:v>2.25</c:v>
                </c:pt>
                <c:pt idx="65">
                  <c:v>2.25</c:v>
                </c:pt>
                <c:pt idx="66">
                  <c:v>2.25</c:v>
                </c:pt>
                <c:pt idx="67">
                  <c:v>2.25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E1F-4A53-8924-DC9088B6D7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583120"/>
        <c:axId val="739585616"/>
      </c:scatterChart>
      <c:valAx>
        <c:axId val="73958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Радиус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5616"/>
        <c:crosses val="autoZero"/>
        <c:crossBetween val="midCat"/>
      </c:valAx>
      <c:valAx>
        <c:axId val="73958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Размерность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3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b="0" i="0" baseline="0" dirty="0">
                <a:effectLst/>
              </a:rPr>
              <a:t>Фрактальная размерность шаг = 1 </a:t>
            </a:r>
            <a:endParaRPr lang="ru-RU" sz="11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Размерность Хаусдорфа через ближайших соседей(шаг1)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output!$A$2:$A$99</c:f>
              <c:numCache>
                <c:formatCode>General</c:formatCode>
                <c:ptCount val="98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</c:numCache>
            </c:numRef>
          </c:xVal>
          <c:yVal>
            <c:numRef>
              <c:f>output!$D$2:$D$99</c:f>
              <c:numCache>
                <c:formatCode>General</c:formatCode>
                <c:ptCount val="98"/>
                <c:pt idx="0">
                  <c:v>1.0891424431909174</c:v>
                </c:pt>
                <c:pt idx="1">
                  <c:v>2.0434523640111779</c:v>
                </c:pt>
                <c:pt idx="2">
                  <c:v>0.49563315807364644</c:v>
                </c:pt>
                <c:pt idx="3">
                  <c:v>0</c:v>
                </c:pt>
                <c:pt idx="4">
                  <c:v>3.9248644993342139</c:v>
                </c:pt>
                <c:pt idx="5">
                  <c:v>0.8776808378170643</c:v>
                </c:pt>
                <c:pt idx="6">
                  <c:v>1.7185646828723899</c:v>
                </c:pt>
                <c:pt idx="7">
                  <c:v>2.0244922197425361</c:v>
                </c:pt>
                <c:pt idx="8">
                  <c:v>2.6063368948812262</c:v>
                </c:pt>
                <c:pt idx="9">
                  <c:v>1.7349924707061901</c:v>
                </c:pt>
                <c:pt idx="10">
                  <c:v>1.0187013010349339</c:v>
                </c:pt>
                <c:pt idx="11">
                  <c:v>1.0177073643137378</c:v>
                </c:pt>
                <c:pt idx="12">
                  <c:v>1.6672745122071484</c:v>
                </c:pt>
                <c:pt idx="13">
                  <c:v>2.2297160478363898</c:v>
                </c:pt>
                <c:pt idx="14">
                  <c:v>2.1123506280884641</c:v>
                </c:pt>
                <c:pt idx="15">
                  <c:v>1.4572772851687277</c:v>
                </c:pt>
                <c:pt idx="16">
                  <c:v>2.5163637865946233</c:v>
                </c:pt>
                <c:pt idx="17">
                  <c:v>1.6067172606866056</c:v>
                </c:pt>
                <c:pt idx="18">
                  <c:v>1.8230693245078831</c:v>
                </c:pt>
                <c:pt idx="19">
                  <c:v>3.199411138367577</c:v>
                </c:pt>
                <c:pt idx="20">
                  <c:v>2.5306874007951747</c:v>
                </c:pt>
                <c:pt idx="21">
                  <c:v>2.4043714468532023</c:v>
                </c:pt>
                <c:pt idx="22">
                  <c:v>2.6968517318002663</c:v>
                </c:pt>
                <c:pt idx="23">
                  <c:v>1.792672658012719</c:v>
                </c:pt>
                <c:pt idx="24">
                  <c:v>2.4975705365472272</c:v>
                </c:pt>
                <c:pt idx="25">
                  <c:v>1.3080516738654528</c:v>
                </c:pt>
                <c:pt idx="26">
                  <c:v>3.0669226834239973</c:v>
                </c:pt>
                <c:pt idx="27">
                  <c:v>2.567877526683962</c:v>
                </c:pt>
                <c:pt idx="28">
                  <c:v>2.302145621198898</c:v>
                </c:pt>
                <c:pt idx="29">
                  <c:v>1.4450192539560789</c:v>
                </c:pt>
                <c:pt idx="30">
                  <c:v>0.95815450423878712</c:v>
                </c:pt>
                <c:pt idx="31">
                  <c:v>1.7409327850288281</c:v>
                </c:pt>
                <c:pt idx="32">
                  <c:v>1.7093895442175064</c:v>
                </c:pt>
                <c:pt idx="33">
                  <c:v>2.4221481359341879</c:v>
                </c:pt>
                <c:pt idx="34">
                  <c:v>2.3430855644029158</c:v>
                </c:pt>
                <c:pt idx="35">
                  <c:v>1.9947651790215</c:v>
                </c:pt>
                <c:pt idx="36">
                  <c:v>2.4927180682895349</c:v>
                </c:pt>
                <c:pt idx="37">
                  <c:v>1.8877598596499963</c:v>
                </c:pt>
                <c:pt idx="38">
                  <c:v>3.1310207703508546</c:v>
                </c:pt>
                <c:pt idx="39">
                  <c:v>2.264350013806014</c:v>
                </c:pt>
                <c:pt idx="40">
                  <c:v>2.8017848383840382</c:v>
                </c:pt>
                <c:pt idx="41">
                  <c:v>2.930842096983699</c:v>
                </c:pt>
                <c:pt idx="42">
                  <c:v>1.9362337413429533</c:v>
                </c:pt>
                <c:pt idx="43">
                  <c:v>1.4603526843390553</c:v>
                </c:pt>
                <c:pt idx="44">
                  <c:v>1.8850216206540316</c:v>
                </c:pt>
                <c:pt idx="45">
                  <c:v>2.174744878395376</c:v>
                </c:pt>
                <c:pt idx="46">
                  <c:v>1.7094950432239955</c:v>
                </c:pt>
                <c:pt idx="47">
                  <c:v>1.68778460135752</c:v>
                </c:pt>
                <c:pt idx="48">
                  <c:v>2.6848765233378713</c:v>
                </c:pt>
                <c:pt idx="49">
                  <c:v>2.3130680515840298</c:v>
                </c:pt>
                <c:pt idx="50">
                  <c:v>2.6465581355078531</c:v>
                </c:pt>
                <c:pt idx="51">
                  <c:v>2.4814874319985831</c:v>
                </c:pt>
                <c:pt idx="52">
                  <c:v>2.4218398402996399</c:v>
                </c:pt>
                <c:pt idx="53">
                  <c:v>2.5451346557812111</c:v>
                </c:pt>
                <c:pt idx="54">
                  <c:v>1.9595278118636659</c:v>
                </c:pt>
                <c:pt idx="55">
                  <c:v>3.2132258748883542</c:v>
                </c:pt>
                <c:pt idx="56">
                  <c:v>3.2697463641848041</c:v>
                </c:pt>
                <c:pt idx="57">
                  <c:v>2.6037076449218799</c:v>
                </c:pt>
                <c:pt idx="58">
                  <c:v>3.7008743127922465</c:v>
                </c:pt>
                <c:pt idx="59">
                  <c:v>3.7785792782039618</c:v>
                </c:pt>
                <c:pt idx="60">
                  <c:v>2.8482475631466064</c:v>
                </c:pt>
                <c:pt idx="61">
                  <c:v>2.9829565220843897</c:v>
                </c:pt>
                <c:pt idx="62">
                  <c:v>3.0361482597673746</c:v>
                </c:pt>
                <c:pt idx="63">
                  <c:v>3.279479423127118</c:v>
                </c:pt>
                <c:pt idx="64">
                  <c:v>2.860989549055498</c:v>
                </c:pt>
                <c:pt idx="65">
                  <c:v>1.9767052884472429</c:v>
                </c:pt>
                <c:pt idx="66">
                  <c:v>2.5079496275121294</c:v>
                </c:pt>
                <c:pt idx="67">
                  <c:v>2.0341244710773885</c:v>
                </c:pt>
                <c:pt idx="68">
                  <c:v>2.3661459350352043</c:v>
                </c:pt>
                <c:pt idx="69">
                  <c:v>2.266231107101254</c:v>
                </c:pt>
                <c:pt idx="70">
                  <c:v>1.8821821481728909</c:v>
                </c:pt>
                <c:pt idx="71">
                  <c:v>1.5157355248648299</c:v>
                </c:pt>
                <c:pt idx="72">
                  <c:v>2.2485900311773337</c:v>
                </c:pt>
                <c:pt idx="73">
                  <c:v>1.7651588965461742</c:v>
                </c:pt>
                <c:pt idx="74">
                  <c:v>1.5812434863036793</c:v>
                </c:pt>
                <c:pt idx="75">
                  <c:v>1.1804719705361493</c:v>
                </c:pt>
                <c:pt idx="76">
                  <c:v>1.677776683786613</c:v>
                </c:pt>
                <c:pt idx="77">
                  <c:v>1.8840282926888359</c:v>
                </c:pt>
                <c:pt idx="78">
                  <c:v>1.4842305655687975</c:v>
                </c:pt>
                <c:pt idx="79">
                  <c:v>1.3675478285119618</c:v>
                </c:pt>
                <c:pt idx="80">
                  <c:v>1.5778303994489842</c:v>
                </c:pt>
                <c:pt idx="81">
                  <c:v>1.0840952032131534</c:v>
                </c:pt>
                <c:pt idx="82">
                  <c:v>1.0830850044957692</c:v>
                </c:pt>
                <c:pt idx="83">
                  <c:v>1.4578192306980293</c:v>
                </c:pt>
                <c:pt idx="84">
                  <c:v>1.2905568506991478</c:v>
                </c:pt>
                <c:pt idx="85">
                  <c:v>1.0199754263335248</c:v>
                </c:pt>
                <c:pt idx="86">
                  <c:v>0.85947687782550408</c:v>
                </c:pt>
                <c:pt idx="87">
                  <c:v>0.96779604585023182</c:v>
                </c:pt>
                <c:pt idx="88">
                  <c:v>0.9681202580155025</c:v>
                </c:pt>
                <c:pt idx="89">
                  <c:v>1.0754488208547439</c:v>
                </c:pt>
                <c:pt idx="90">
                  <c:v>1.0211701926133672</c:v>
                </c:pt>
                <c:pt idx="91">
                  <c:v>0.75329801658881024</c:v>
                </c:pt>
                <c:pt idx="92">
                  <c:v>0.70140650263695425</c:v>
                </c:pt>
                <c:pt idx="93">
                  <c:v>1.1339764855190588</c:v>
                </c:pt>
                <c:pt idx="94">
                  <c:v>1.1324913378492567</c:v>
                </c:pt>
                <c:pt idx="95">
                  <c:v>0.8628663696004073</c:v>
                </c:pt>
                <c:pt idx="96">
                  <c:v>0.43289773125494047</c:v>
                </c:pt>
                <c:pt idx="97">
                  <c:v>0.97677984793897554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101-4E30-9A89-DCB3C689E4FF}"/>
            </c:ext>
          </c:extLst>
        </c:ser>
        <c:ser>
          <c:idx val="1"/>
          <c:order val="1"/>
          <c:tx>
            <c:v>Размерность Хаусдорфа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output!$A$2:$A$100</c:f>
              <c:numCache>
                <c:formatCode>General</c:formatCode>
                <c:ptCount val="99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  <c:pt idx="98">
                  <c:v>158.5</c:v>
                </c:pt>
              </c:numCache>
              <c:extLst xmlns:c15="http://schemas.microsoft.com/office/drawing/2012/chart"/>
            </c:numRef>
          </c:xVal>
          <c:yVal>
            <c:numRef>
              <c:f>output!$J$2:$J$100</c:f>
              <c:numCache>
                <c:formatCode>0.00</c:formatCode>
                <c:ptCount val="99"/>
                <c:pt idx="0">
                  <c:v>1.0805415002034378</c:v>
                </c:pt>
                <c:pt idx="1">
                  <c:v>1.080952617709279</c:v>
                </c:pt>
                <c:pt idx="2">
                  <c:v>1.1202564502898618</c:v>
                </c:pt>
                <c:pt idx="3">
                  <c:v>1.0980793556946902</c:v>
                </c:pt>
                <c:pt idx="4">
                  <c:v>1.0636997766329901</c:v>
                </c:pt>
                <c:pt idx="5">
                  <c:v>1.1436120272187618</c:v>
                </c:pt>
                <c:pt idx="6">
                  <c:v>1.1369219013649119</c:v>
                </c:pt>
                <c:pt idx="7">
                  <c:v>1.150210039214002</c:v>
                </c:pt>
                <c:pt idx="8">
                  <c:v>1.1684760728571764</c:v>
                </c:pt>
                <c:pt idx="9">
                  <c:v>1.1961156040766829</c:v>
                </c:pt>
                <c:pt idx="10">
                  <c:v>1.2056970443822201</c:v>
                </c:pt>
                <c:pt idx="11">
                  <c:v>1.2026072148320122</c:v>
                </c:pt>
                <c:pt idx="12">
                  <c:v>1.1997561435282897</c:v>
                </c:pt>
                <c:pt idx="13">
                  <c:v>1.2065084928039818</c:v>
                </c:pt>
                <c:pt idx="14">
                  <c:v>1.2203970806449258</c:v>
                </c:pt>
                <c:pt idx="15">
                  <c:v>1.2318097912936739</c:v>
                </c:pt>
                <c:pt idx="16">
                  <c:v>1.2345367368698237</c:v>
                </c:pt>
                <c:pt idx="17">
                  <c:v>1.2492279291980943</c:v>
                </c:pt>
                <c:pt idx="18">
                  <c:v>1.2531194858936381</c:v>
                </c:pt>
                <c:pt idx="19">
                  <c:v>1.2590248493920897</c:v>
                </c:pt>
                <c:pt idx="20">
                  <c:v>1.2781980127468142</c:v>
                </c:pt>
                <c:pt idx="21">
                  <c:v>1.2900218320409431</c:v>
                </c:pt>
                <c:pt idx="22">
                  <c:v>1.3000890497087445</c:v>
                </c:pt>
                <c:pt idx="23">
                  <c:v>1.3121836183073265</c:v>
                </c:pt>
                <c:pt idx="24">
                  <c:v>1.3161771854820821</c:v>
                </c:pt>
                <c:pt idx="25">
                  <c:v>1.3256149832301123</c:v>
                </c:pt>
                <c:pt idx="26">
                  <c:v>1.3254799524452834</c:v>
                </c:pt>
                <c:pt idx="27">
                  <c:v>1.3383803701668711</c:v>
                </c:pt>
                <c:pt idx="28">
                  <c:v>1.347166088134923</c:v>
                </c:pt>
                <c:pt idx="29">
                  <c:v>1.353755669100096</c:v>
                </c:pt>
                <c:pt idx="30">
                  <c:v>1.3543643761240629</c:v>
                </c:pt>
                <c:pt idx="31">
                  <c:v>1.3518076012641864</c:v>
                </c:pt>
                <c:pt idx="32">
                  <c:v>1.3542392479686367</c:v>
                </c:pt>
                <c:pt idx="33">
                  <c:v>1.3563902195446291</c:v>
                </c:pt>
                <c:pt idx="34">
                  <c:v>1.3626511836583148</c:v>
                </c:pt>
                <c:pt idx="35">
                  <c:v>1.3682422276048249</c:v>
                </c:pt>
                <c:pt idx="36">
                  <c:v>1.3717129402604951</c:v>
                </c:pt>
                <c:pt idx="37">
                  <c:v>1.3777496080613001</c:v>
                </c:pt>
                <c:pt idx="38">
                  <c:v>1.3804211588862489</c:v>
                </c:pt>
                <c:pt idx="39">
                  <c:v>1.3893468150747168</c:v>
                </c:pt>
                <c:pt idx="40">
                  <c:v>1.3936918535072991</c:v>
                </c:pt>
                <c:pt idx="41">
                  <c:v>1.4005057658427058</c:v>
                </c:pt>
                <c:pt idx="42">
                  <c:v>1.4077263662109083</c:v>
                </c:pt>
                <c:pt idx="43">
                  <c:v>1.4101590672720759</c:v>
                </c:pt>
                <c:pt idx="44">
                  <c:v>1.4103845733168312</c:v>
                </c:pt>
                <c:pt idx="45">
                  <c:v>1.4124669307876803</c:v>
                </c:pt>
                <c:pt idx="46">
                  <c:v>1.4157342732331786</c:v>
                </c:pt>
                <c:pt idx="47">
                  <c:v>1.4169649914820859</c:v>
                </c:pt>
                <c:pt idx="48">
                  <c:v>1.4180744652405826</c:v>
                </c:pt>
                <c:pt idx="49">
                  <c:v>1.423151374011314</c:v>
                </c:pt>
                <c:pt idx="50">
                  <c:v>1.4266417212088851</c:v>
                </c:pt>
                <c:pt idx="51">
                  <c:v>1.4313260441645721</c:v>
                </c:pt>
                <c:pt idx="52">
                  <c:v>1.4352754626466093</c:v>
                </c:pt>
                <c:pt idx="53">
                  <c:v>1.4389105945608245</c:v>
                </c:pt>
                <c:pt idx="54">
                  <c:v>1.4429055087027651</c:v>
                </c:pt>
                <c:pt idx="55">
                  <c:v>1.4447346784864736</c:v>
                </c:pt>
                <c:pt idx="56">
                  <c:v>1.4508757251129576</c:v>
                </c:pt>
                <c:pt idx="57">
                  <c:v>1.4570720968175976</c:v>
                </c:pt>
                <c:pt idx="58">
                  <c:v>1.4609055519199889</c:v>
                </c:pt>
                <c:pt idx="59">
                  <c:v>1.4682568712394464</c:v>
                </c:pt>
                <c:pt idx="60">
                  <c:v>1.4757021217337101</c:v>
                </c:pt>
                <c:pt idx="61">
                  <c:v>1.4800466048985581</c:v>
                </c:pt>
                <c:pt idx="62">
                  <c:v>1.4847203674841074</c:v>
                </c:pt>
                <c:pt idx="63">
                  <c:v>1.4894617150396749</c:v>
                </c:pt>
                <c:pt idx="64">
                  <c:v>1.4948391467300806</c:v>
                </c:pt>
                <c:pt idx="65">
                  <c:v>1.4988744035375015</c:v>
                </c:pt>
                <c:pt idx="66">
                  <c:v>1.5002624584502329</c:v>
                </c:pt>
                <c:pt idx="67">
                  <c:v>1.5031419757504294</c:v>
                </c:pt>
                <c:pt idx="68">
                  <c:v>1.5046348893627441</c:v>
                </c:pt>
                <c:pt idx="69">
                  <c:v>1.507018702090295</c:v>
                </c:pt>
                <c:pt idx="70">
                  <c:v>1.5090865810741509</c:v>
                </c:pt>
                <c:pt idx="71">
                  <c:v>1.5100870963237969</c:v>
                </c:pt>
                <c:pt idx="72">
                  <c:v>1.5101020126525961</c:v>
                </c:pt>
                <c:pt idx="73">
                  <c:v>1.512022869728963</c:v>
                </c:pt>
                <c:pt idx="74">
                  <c:v>1.5126715149967205</c:v>
                </c:pt>
                <c:pt idx="75">
                  <c:v>1.5128446496171744</c:v>
                </c:pt>
                <c:pt idx="76">
                  <c:v>1.5120176089807094</c:v>
                </c:pt>
                <c:pt idx="77">
                  <c:v>1.5124241659288256</c:v>
                </c:pt>
                <c:pt idx="78">
                  <c:v>1.5133227186186609</c:v>
                </c:pt>
                <c:pt idx="79">
                  <c:v>1.5132533548930631</c:v>
                </c:pt>
                <c:pt idx="80">
                  <c:v>1.5129107457717734</c:v>
                </c:pt>
                <c:pt idx="81">
                  <c:v>1.5130613151175873</c:v>
                </c:pt>
                <c:pt idx="82">
                  <c:v>1.5120798151047163</c:v>
                </c:pt>
                <c:pt idx="83">
                  <c:v>1.5111113271590846</c:v>
                </c:pt>
                <c:pt idx="84">
                  <c:v>1.5109926010565784</c:v>
                </c:pt>
                <c:pt idx="85">
                  <c:v>1.5105079026964154</c:v>
                </c:pt>
                <c:pt idx="86">
                  <c:v>1.5094432036637164</c:v>
                </c:pt>
                <c:pt idx="87">
                  <c:v>1.5080504266251828</c:v>
                </c:pt>
                <c:pt idx="88">
                  <c:v>1.5069073340044892</c:v>
                </c:pt>
                <c:pt idx="89">
                  <c:v>1.5057815576725435</c:v>
                </c:pt>
                <c:pt idx="90">
                  <c:v>1.5048934833119625</c:v>
                </c:pt>
                <c:pt idx="91">
                  <c:v>1.5039074106650978</c:v>
                </c:pt>
                <c:pt idx="92">
                  <c:v>1.5023957696699228</c:v>
                </c:pt>
                <c:pt idx="93">
                  <c:v>1.5008019515574313</c:v>
                </c:pt>
                <c:pt idx="94">
                  <c:v>1.5000806739181423</c:v>
                </c:pt>
                <c:pt idx="95">
                  <c:v>1.4993663597195428</c:v>
                </c:pt>
                <c:pt idx="96">
                  <c:v>1.4981438295536211</c:v>
                </c:pt>
                <c:pt idx="97">
                  <c:v>1.4961212931744758</c:v>
                </c:pt>
                <c:pt idx="98">
                  <c:v>1.4951464516981858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1-6101-4E30-9A89-DCB3C689E4FF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output!$A$2:$A$61</c:f>
              <c:numCache>
                <c:formatCode>General</c:formatCode>
                <c:ptCount val="60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</c:numCache>
            </c:numRef>
          </c:xVal>
          <c:yVal>
            <c:numRef>
              <c:f>output!$K$2:$K$61</c:f>
              <c:numCache>
                <c:formatCode>General</c:formatCode>
                <c:ptCount val="60"/>
                <c:pt idx="0">
                  <c:v>2.15</c:v>
                </c:pt>
                <c:pt idx="1">
                  <c:v>2.15</c:v>
                </c:pt>
                <c:pt idx="2">
                  <c:v>2.15</c:v>
                </c:pt>
                <c:pt idx="3">
                  <c:v>2.15</c:v>
                </c:pt>
                <c:pt idx="4">
                  <c:v>2.15</c:v>
                </c:pt>
                <c:pt idx="5">
                  <c:v>2.15</c:v>
                </c:pt>
                <c:pt idx="6">
                  <c:v>2.15</c:v>
                </c:pt>
                <c:pt idx="7">
                  <c:v>2.15</c:v>
                </c:pt>
                <c:pt idx="8">
                  <c:v>2.15</c:v>
                </c:pt>
                <c:pt idx="9">
                  <c:v>2.15</c:v>
                </c:pt>
                <c:pt idx="10">
                  <c:v>2.15</c:v>
                </c:pt>
                <c:pt idx="11">
                  <c:v>2.15</c:v>
                </c:pt>
                <c:pt idx="12">
                  <c:v>2.15</c:v>
                </c:pt>
                <c:pt idx="13">
                  <c:v>2.15</c:v>
                </c:pt>
                <c:pt idx="14">
                  <c:v>2.15</c:v>
                </c:pt>
                <c:pt idx="15">
                  <c:v>2.15</c:v>
                </c:pt>
                <c:pt idx="16">
                  <c:v>2.15</c:v>
                </c:pt>
                <c:pt idx="17">
                  <c:v>2.15</c:v>
                </c:pt>
                <c:pt idx="18">
                  <c:v>2.15</c:v>
                </c:pt>
                <c:pt idx="19">
                  <c:v>2.15</c:v>
                </c:pt>
                <c:pt idx="20">
                  <c:v>2.15</c:v>
                </c:pt>
                <c:pt idx="21">
                  <c:v>2.15</c:v>
                </c:pt>
                <c:pt idx="22">
                  <c:v>2.15</c:v>
                </c:pt>
                <c:pt idx="23">
                  <c:v>2.15</c:v>
                </c:pt>
                <c:pt idx="24">
                  <c:v>2.15</c:v>
                </c:pt>
                <c:pt idx="25">
                  <c:v>2.15</c:v>
                </c:pt>
                <c:pt idx="26">
                  <c:v>2.15</c:v>
                </c:pt>
                <c:pt idx="27">
                  <c:v>2.15</c:v>
                </c:pt>
                <c:pt idx="28">
                  <c:v>2.15</c:v>
                </c:pt>
                <c:pt idx="29">
                  <c:v>2.15</c:v>
                </c:pt>
                <c:pt idx="30">
                  <c:v>2.15</c:v>
                </c:pt>
                <c:pt idx="31">
                  <c:v>2.15</c:v>
                </c:pt>
                <c:pt idx="32">
                  <c:v>2.15</c:v>
                </c:pt>
                <c:pt idx="33">
                  <c:v>2.15</c:v>
                </c:pt>
                <c:pt idx="34">
                  <c:v>2.15</c:v>
                </c:pt>
                <c:pt idx="35">
                  <c:v>2.15</c:v>
                </c:pt>
                <c:pt idx="36">
                  <c:v>2.15</c:v>
                </c:pt>
                <c:pt idx="37">
                  <c:v>2.15</c:v>
                </c:pt>
                <c:pt idx="38">
                  <c:v>2.15</c:v>
                </c:pt>
                <c:pt idx="39">
                  <c:v>2.15</c:v>
                </c:pt>
                <c:pt idx="40">
                  <c:v>2.15</c:v>
                </c:pt>
                <c:pt idx="41">
                  <c:v>2.15</c:v>
                </c:pt>
                <c:pt idx="42">
                  <c:v>2.15</c:v>
                </c:pt>
                <c:pt idx="43">
                  <c:v>2.15</c:v>
                </c:pt>
                <c:pt idx="44">
                  <c:v>2.15</c:v>
                </c:pt>
                <c:pt idx="45">
                  <c:v>2.15</c:v>
                </c:pt>
                <c:pt idx="46">
                  <c:v>2.15</c:v>
                </c:pt>
                <c:pt idx="47">
                  <c:v>2.15</c:v>
                </c:pt>
                <c:pt idx="48">
                  <c:v>2.15</c:v>
                </c:pt>
                <c:pt idx="49">
                  <c:v>2.15</c:v>
                </c:pt>
                <c:pt idx="50">
                  <c:v>2.15</c:v>
                </c:pt>
                <c:pt idx="51">
                  <c:v>2.15</c:v>
                </c:pt>
                <c:pt idx="52">
                  <c:v>2.15</c:v>
                </c:pt>
                <c:pt idx="53">
                  <c:v>2.15</c:v>
                </c:pt>
                <c:pt idx="54">
                  <c:v>2.15</c:v>
                </c:pt>
                <c:pt idx="55">
                  <c:v>2.15</c:v>
                </c:pt>
                <c:pt idx="56">
                  <c:v>2.15</c:v>
                </c:pt>
                <c:pt idx="57">
                  <c:v>2.15</c:v>
                </c:pt>
                <c:pt idx="58">
                  <c:v>2.15</c:v>
                </c:pt>
                <c:pt idx="59">
                  <c:v>2.15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101-4E30-9A89-DCB3C689E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583120"/>
        <c:axId val="739585616"/>
        <c:extLst/>
      </c:scatterChart>
      <c:valAx>
        <c:axId val="73958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Радиус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5616"/>
        <c:crosses val="autoZero"/>
        <c:crossBetween val="midCat"/>
      </c:valAx>
      <c:valAx>
        <c:axId val="7395856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Размерность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3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b="0" i="0" baseline="0" dirty="0">
                <a:effectLst/>
              </a:rPr>
              <a:t>Фрактальная размерность шаг = 3 </a:t>
            </a:r>
            <a:endParaRPr lang="ru-RU" sz="11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Размерность Хаусдорфа через ближайших соседей(шаг1)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output!$A$2:$A$99</c:f>
              <c:numCache>
                <c:formatCode>General</c:formatCode>
                <c:ptCount val="98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</c:numCache>
            </c:numRef>
          </c:xVal>
          <c:yVal>
            <c:numRef>
              <c:f>output!$F$2:$F$97</c:f>
              <c:numCache>
                <c:formatCode>General</c:formatCode>
                <c:ptCount val="96"/>
                <c:pt idx="0">
                  <c:v>1.2277829366438162</c:v>
                </c:pt>
                <c:pt idx="1">
                  <c:v>0.91482698662427109</c:v>
                </c:pt>
                <c:pt idx="2">
                  <c:v>1.3746831297665072</c:v>
                </c:pt>
                <c:pt idx="3">
                  <c:v>1.5714605997197006</c:v>
                </c:pt>
                <c:pt idx="4">
                  <c:v>2.232223884603918</c:v>
                </c:pt>
                <c:pt idx="5">
                  <c:v>1.5128972645573395</c:v>
                </c:pt>
                <c:pt idx="6">
                  <c:v>2.0970442362282586</c:v>
                </c:pt>
                <c:pt idx="7">
                  <c:v>2.1273014917974264</c:v>
                </c:pt>
                <c:pt idx="8">
                  <c:v>1.817615860968459</c:v>
                </c:pt>
                <c:pt idx="9">
                  <c:v>1.2705562775712471</c:v>
                </c:pt>
                <c:pt idx="10">
                  <c:v>1.2234633003644464</c:v>
                </c:pt>
                <c:pt idx="11">
                  <c:v>1.6181509017869773</c:v>
                </c:pt>
                <c:pt idx="12">
                  <c:v>1.9959279413284381</c:v>
                </c:pt>
                <c:pt idx="13">
                  <c:v>1.9446203410443441</c:v>
                </c:pt>
                <c:pt idx="14">
                  <c:v>2.023200712146962</c:v>
                </c:pt>
                <c:pt idx="15">
                  <c:v>1.8576814025366051</c:v>
                </c:pt>
                <c:pt idx="16">
                  <c:v>1.9914378621733577</c:v>
                </c:pt>
                <c:pt idx="17">
                  <c:v>2.1896170901374936</c:v>
                </c:pt>
                <c:pt idx="18">
                  <c:v>2.5087260996967164</c:v>
                </c:pt>
                <c:pt idx="19">
                  <c:v>2.7209807231093799</c:v>
                </c:pt>
                <c:pt idx="20">
                  <c:v>2.5421248029359398</c:v>
                </c:pt>
                <c:pt idx="21">
                  <c:v>2.3045818710010795</c:v>
                </c:pt>
                <c:pt idx="22">
                  <c:v>2.3313482898590263</c:v>
                </c:pt>
                <c:pt idx="23">
                  <c:v>1.8709191173813662</c:v>
                </c:pt>
                <c:pt idx="24">
                  <c:v>2.285421575403721</c:v>
                </c:pt>
                <c:pt idx="25">
                  <c:v>2.3017726584506288</c:v>
                </c:pt>
                <c:pt idx="26">
                  <c:v>2.6529215901630048</c:v>
                </c:pt>
                <c:pt idx="27">
                  <c:v>2.1153167519784311</c:v>
                </c:pt>
                <c:pt idx="28">
                  <c:v>1.5805276898604443</c:v>
                </c:pt>
                <c:pt idx="29">
                  <c:v>1.378880455835622</c:v>
                </c:pt>
                <c:pt idx="30">
                  <c:v>1.463037691902795</c:v>
                </c:pt>
                <c:pt idx="31">
                  <c:v>1.951886445941915</c:v>
                </c:pt>
                <c:pt idx="32">
                  <c:v>2.1530231534973838</c:v>
                </c:pt>
                <c:pt idx="33">
                  <c:v>2.2566955984545771</c:v>
                </c:pt>
                <c:pt idx="34">
                  <c:v>2.2757509800974871</c:v>
                </c:pt>
                <c:pt idx="35">
                  <c:v>2.125825984344957</c:v>
                </c:pt>
                <c:pt idx="36">
                  <c:v>2.499221724421091</c:v>
                </c:pt>
                <c:pt idx="37">
                  <c:v>2.4248804812550806</c:v>
                </c:pt>
                <c:pt idx="38">
                  <c:v>2.7347826373103294</c:v>
                </c:pt>
                <c:pt idx="39">
                  <c:v>2.6610260222180258</c:v>
                </c:pt>
                <c:pt idx="40">
                  <c:v>2.5621045855510332</c:v>
                </c:pt>
                <c:pt idx="41">
                  <c:v>2.1189383850636512</c:v>
                </c:pt>
                <c:pt idx="42">
                  <c:v>1.7609079396263345</c:v>
                </c:pt>
                <c:pt idx="43">
                  <c:v>1.8354685711828884</c:v>
                </c:pt>
                <c:pt idx="44">
                  <c:v>1.9241581713947973</c:v>
                </c:pt>
                <c:pt idx="45">
                  <c:v>1.8603554981938981</c:v>
                </c:pt>
                <c:pt idx="46">
                  <c:v>2.0215280820077455</c:v>
                </c:pt>
                <c:pt idx="47">
                  <c:v>2.2248166973994152</c:v>
                </c:pt>
                <c:pt idx="48">
                  <c:v>2.5484150204314884</c:v>
                </c:pt>
                <c:pt idx="49">
                  <c:v>2.4793895330529629</c:v>
                </c:pt>
                <c:pt idx="50">
                  <c:v>2.5178980155283552</c:v>
                </c:pt>
                <c:pt idx="51">
                  <c:v>2.4824735940735039</c:v>
                </c:pt>
                <c:pt idx="52">
                  <c:v>2.3113327938209092</c:v>
                </c:pt>
                <c:pt idx="53">
                  <c:v>2.5690996162088444</c:v>
                </c:pt>
                <c:pt idx="54">
                  <c:v>2.8072183906196728</c:v>
                </c:pt>
                <c:pt idx="55">
                  <c:v>3.0320405052004231</c:v>
                </c:pt>
                <c:pt idx="56">
                  <c:v>3.1892833971144365</c:v>
                </c:pt>
                <c:pt idx="57">
                  <c:v>3.3551084427876154</c:v>
                </c:pt>
                <c:pt idx="58">
                  <c:v>3.4467740874770043</c:v>
                </c:pt>
                <c:pt idx="59">
                  <c:v>3.2071775869162069</c:v>
                </c:pt>
                <c:pt idx="60">
                  <c:v>2.9548765812413147</c:v>
                </c:pt>
                <c:pt idx="61">
                  <c:v>3.0981235571228769</c:v>
                </c:pt>
                <c:pt idx="62">
                  <c:v>3.0596783857452041</c:v>
                </c:pt>
                <c:pt idx="63">
                  <c:v>2.7117328248949297</c:v>
                </c:pt>
                <c:pt idx="64">
                  <c:v>2.4501860715543851</c:v>
                </c:pt>
                <c:pt idx="65">
                  <c:v>2.1726480705021616</c:v>
                </c:pt>
                <c:pt idx="66">
                  <c:v>2.3033847576266124</c:v>
                </c:pt>
                <c:pt idx="67">
                  <c:v>2.2211430257738871</c:v>
                </c:pt>
                <c:pt idx="68">
                  <c:v>2.1736051595419505</c:v>
                </c:pt>
                <c:pt idx="69">
                  <c:v>1.8912505830598638</c:v>
                </c:pt>
                <c:pt idx="70">
                  <c:v>1.8806458329327012</c:v>
                </c:pt>
                <c:pt idx="71">
                  <c:v>1.8421032692644606</c:v>
                </c:pt>
                <c:pt idx="72">
                  <c:v>1.8677433743617833</c:v>
                </c:pt>
                <c:pt idx="73">
                  <c:v>1.5113266792371385</c:v>
                </c:pt>
                <c:pt idx="74">
                  <c:v>1.4794582073999025</c:v>
                </c:pt>
                <c:pt idx="75">
                  <c:v>1.5779678583972772</c:v>
                </c:pt>
                <c:pt idx="76">
                  <c:v>1.6827601338590252</c:v>
                </c:pt>
                <c:pt idx="77">
                  <c:v>1.58060459094737</c:v>
                </c:pt>
                <c:pt idx="78">
                  <c:v>1.4761830885045448</c:v>
                </c:pt>
                <c:pt idx="79">
                  <c:v>1.344219469787435</c:v>
                </c:pt>
                <c:pt idx="80">
                  <c:v>1.2501933873653956</c:v>
                </c:pt>
                <c:pt idx="81">
                  <c:v>1.2069565922993561</c:v>
                </c:pt>
                <c:pt idx="82">
                  <c:v>1.2763878224864802</c:v>
                </c:pt>
                <c:pt idx="83">
                  <c:v>1.2576994328190712</c:v>
                </c:pt>
                <c:pt idx="84">
                  <c:v>1.0582135418924195</c:v>
                </c:pt>
                <c:pt idx="85">
                  <c:v>0.94927086818834239</c:v>
                </c:pt>
                <c:pt idx="86">
                  <c:v>0.93141584395125854</c:v>
                </c:pt>
                <c:pt idx="87">
                  <c:v>1.0034164939123322</c:v>
                </c:pt>
                <c:pt idx="88">
                  <c:v>1.0213958560051533</c:v>
                </c:pt>
                <c:pt idx="89">
                  <c:v>0.9510638278656075</c:v>
                </c:pt>
                <c:pt idx="90">
                  <c:v>0.82636890167345056</c:v>
                </c:pt>
                <c:pt idx="91">
                  <c:v>0.86163215365165646</c:v>
                </c:pt>
                <c:pt idx="92">
                  <c:v>0.98786628164831636</c:v>
                </c:pt>
                <c:pt idx="93">
                  <c:v>1.0439931209728222</c:v>
                </c:pt>
                <c:pt idx="94">
                  <c:v>0.81167731111984287</c:v>
                </c:pt>
                <c:pt idx="95">
                  <c:v>0.75716008258971057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0F5-4FF8-BAFF-D979CCD7F979}"/>
            </c:ext>
          </c:extLst>
        </c:ser>
        <c:ser>
          <c:idx val="1"/>
          <c:order val="1"/>
          <c:tx>
            <c:v>Размерность Хаусдорфа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output!$A$2:$A$100</c:f>
              <c:numCache>
                <c:formatCode>General</c:formatCode>
                <c:ptCount val="99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  <c:pt idx="98">
                  <c:v>158.5</c:v>
                </c:pt>
              </c:numCache>
              <c:extLst xmlns:c15="http://schemas.microsoft.com/office/drawing/2012/chart"/>
            </c:numRef>
          </c:xVal>
          <c:yVal>
            <c:numRef>
              <c:f>output!$J$2:$J$100</c:f>
              <c:numCache>
                <c:formatCode>0.00</c:formatCode>
                <c:ptCount val="99"/>
                <c:pt idx="0">
                  <c:v>1.0805415002034378</c:v>
                </c:pt>
                <c:pt idx="1">
                  <c:v>1.080952617709279</c:v>
                </c:pt>
                <c:pt idx="2">
                  <c:v>1.1202564502898618</c:v>
                </c:pt>
                <c:pt idx="3">
                  <c:v>1.0980793556946902</c:v>
                </c:pt>
                <c:pt idx="4">
                  <c:v>1.0636997766329901</c:v>
                </c:pt>
                <c:pt idx="5">
                  <c:v>1.1436120272187618</c:v>
                </c:pt>
                <c:pt idx="6">
                  <c:v>1.1369219013649119</c:v>
                </c:pt>
                <c:pt idx="7">
                  <c:v>1.150210039214002</c:v>
                </c:pt>
                <c:pt idx="8">
                  <c:v>1.1684760728571764</c:v>
                </c:pt>
                <c:pt idx="9">
                  <c:v>1.1961156040766829</c:v>
                </c:pt>
                <c:pt idx="10">
                  <c:v>1.2056970443822201</c:v>
                </c:pt>
                <c:pt idx="11">
                  <c:v>1.2026072148320122</c:v>
                </c:pt>
                <c:pt idx="12">
                  <c:v>1.1997561435282897</c:v>
                </c:pt>
                <c:pt idx="13">
                  <c:v>1.2065084928039818</c:v>
                </c:pt>
                <c:pt idx="14">
                  <c:v>1.2203970806449258</c:v>
                </c:pt>
                <c:pt idx="15">
                  <c:v>1.2318097912936739</c:v>
                </c:pt>
                <c:pt idx="16">
                  <c:v>1.2345367368698237</c:v>
                </c:pt>
                <c:pt idx="17">
                  <c:v>1.2492279291980943</c:v>
                </c:pt>
                <c:pt idx="18">
                  <c:v>1.2531194858936381</c:v>
                </c:pt>
                <c:pt idx="19">
                  <c:v>1.2590248493920897</c:v>
                </c:pt>
                <c:pt idx="20">
                  <c:v>1.2781980127468142</c:v>
                </c:pt>
                <c:pt idx="21">
                  <c:v>1.2900218320409431</c:v>
                </c:pt>
                <c:pt idx="22">
                  <c:v>1.3000890497087445</c:v>
                </c:pt>
                <c:pt idx="23">
                  <c:v>1.3121836183073265</c:v>
                </c:pt>
                <c:pt idx="24">
                  <c:v>1.3161771854820821</c:v>
                </c:pt>
                <c:pt idx="25">
                  <c:v>1.3256149832301123</c:v>
                </c:pt>
                <c:pt idx="26">
                  <c:v>1.3254799524452834</c:v>
                </c:pt>
                <c:pt idx="27">
                  <c:v>1.3383803701668711</c:v>
                </c:pt>
                <c:pt idx="28">
                  <c:v>1.347166088134923</c:v>
                </c:pt>
                <c:pt idx="29">
                  <c:v>1.353755669100096</c:v>
                </c:pt>
                <c:pt idx="30">
                  <c:v>1.3543643761240629</c:v>
                </c:pt>
                <c:pt idx="31">
                  <c:v>1.3518076012641864</c:v>
                </c:pt>
                <c:pt idx="32">
                  <c:v>1.3542392479686367</c:v>
                </c:pt>
                <c:pt idx="33">
                  <c:v>1.3563902195446291</c:v>
                </c:pt>
                <c:pt idx="34">
                  <c:v>1.3626511836583148</c:v>
                </c:pt>
                <c:pt idx="35">
                  <c:v>1.3682422276048249</c:v>
                </c:pt>
                <c:pt idx="36">
                  <c:v>1.3717129402604951</c:v>
                </c:pt>
                <c:pt idx="37">
                  <c:v>1.3777496080613001</c:v>
                </c:pt>
                <c:pt idx="38">
                  <c:v>1.3804211588862489</c:v>
                </c:pt>
                <c:pt idx="39">
                  <c:v>1.3893468150747168</c:v>
                </c:pt>
                <c:pt idx="40">
                  <c:v>1.3936918535072991</c:v>
                </c:pt>
                <c:pt idx="41">
                  <c:v>1.4005057658427058</c:v>
                </c:pt>
                <c:pt idx="42">
                  <c:v>1.4077263662109083</c:v>
                </c:pt>
                <c:pt idx="43">
                  <c:v>1.4101590672720759</c:v>
                </c:pt>
                <c:pt idx="44">
                  <c:v>1.4103845733168312</c:v>
                </c:pt>
                <c:pt idx="45">
                  <c:v>1.4124669307876803</c:v>
                </c:pt>
                <c:pt idx="46">
                  <c:v>1.4157342732331786</c:v>
                </c:pt>
                <c:pt idx="47">
                  <c:v>1.4169649914820859</c:v>
                </c:pt>
                <c:pt idx="48">
                  <c:v>1.4180744652405826</c:v>
                </c:pt>
                <c:pt idx="49">
                  <c:v>1.423151374011314</c:v>
                </c:pt>
                <c:pt idx="50">
                  <c:v>1.4266417212088851</c:v>
                </c:pt>
                <c:pt idx="51">
                  <c:v>1.4313260441645721</c:v>
                </c:pt>
                <c:pt idx="52">
                  <c:v>1.4352754626466093</c:v>
                </c:pt>
                <c:pt idx="53">
                  <c:v>1.4389105945608245</c:v>
                </c:pt>
                <c:pt idx="54">
                  <c:v>1.4429055087027651</c:v>
                </c:pt>
                <c:pt idx="55">
                  <c:v>1.4447346784864736</c:v>
                </c:pt>
                <c:pt idx="56">
                  <c:v>1.4508757251129576</c:v>
                </c:pt>
                <c:pt idx="57">
                  <c:v>1.4570720968175976</c:v>
                </c:pt>
                <c:pt idx="58">
                  <c:v>1.4609055519199889</c:v>
                </c:pt>
                <c:pt idx="59">
                  <c:v>1.4682568712394464</c:v>
                </c:pt>
                <c:pt idx="60">
                  <c:v>1.4757021217337101</c:v>
                </c:pt>
                <c:pt idx="61">
                  <c:v>1.4800466048985581</c:v>
                </c:pt>
                <c:pt idx="62">
                  <c:v>1.4847203674841074</c:v>
                </c:pt>
                <c:pt idx="63">
                  <c:v>1.4894617150396749</c:v>
                </c:pt>
                <c:pt idx="64">
                  <c:v>1.4948391467300806</c:v>
                </c:pt>
                <c:pt idx="65">
                  <c:v>1.4988744035375015</c:v>
                </c:pt>
                <c:pt idx="66">
                  <c:v>1.5002624584502329</c:v>
                </c:pt>
                <c:pt idx="67">
                  <c:v>1.5031419757504294</c:v>
                </c:pt>
                <c:pt idx="68">
                  <c:v>1.5046348893627441</c:v>
                </c:pt>
                <c:pt idx="69">
                  <c:v>1.507018702090295</c:v>
                </c:pt>
                <c:pt idx="70">
                  <c:v>1.5090865810741509</c:v>
                </c:pt>
                <c:pt idx="71">
                  <c:v>1.5100870963237969</c:v>
                </c:pt>
                <c:pt idx="72">
                  <c:v>1.5101020126525961</c:v>
                </c:pt>
                <c:pt idx="73">
                  <c:v>1.512022869728963</c:v>
                </c:pt>
                <c:pt idx="74">
                  <c:v>1.5126715149967205</c:v>
                </c:pt>
                <c:pt idx="75">
                  <c:v>1.5128446496171744</c:v>
                </c:pt>
                <c:pt idx="76">
                  <c:v>1.5120176089807094</c:v>
                </c:pt>
                <c:pt idx="77">
                  <c:v>1.5124241659288256</c:v>
                </c:pt>
                <c:pt idx="78">
                  <c:v>1.5133227186186609</c:v>
                </c:pt>
                <c:pt idx="79">
                  <c:v>1.5132533548930631</c:v>
                </c:pt>
                <c:pt idx="80">
                  <c:v>1.5129107457717734</c:v>
                </c:pt>
                <c:pt idx="81">
                  <c:v>1.5130613151175873</c:v>
                </c:pt>
                <c:pt idx="82">
                  <c:v>1.5120798151047163</c:v>
                </c:pt>
                <c:pt idx="83">
                  <c:v>1.5111113271590846</c:v>
                </c:pt>
                <c:pt idx="84">
                  <c:v>1.5109926010565784</c:v>
                </c:pt>
                <c:pt idx="85">
                  <c:v>1.5105079026964154</c:v>
                </c:pt>
                <c:pt idx="86">
                  <c:v>1.5094432036637164</c:v>
                </c:pt>
                <c:pt idx="87">
                  <c:v>1.5080504266251828</c:v>
                </c:pt>
                <c:pt idx="88">
                  <c:v>1.5069073340044892</c:v>
                </c:pt>
                <c:pt idx="89">
                  <c:v>1.5057815576725435</c:v>
                </c:pt>
                <c:pt idx="90">
                  <c:v>1.5048934833119625</c:v>
                </c:pt>
                <c:pt idx="91">
                  <c:v>1.5039074106650978</c:v>
                </c:pt>
                <c:pt idx="92">
                  <c:v>1.5023957696699228</c:v>
                </c:pt>
                <c:pt idx="93">
                  <c:v>1.5008019515574313</c:v>
                </c:pt>
                <c:pt idx="94">
                  <c:v>1.5000806739181423</c:v>
                </c:pt>
                <c:pt idx="95">
                  <c:v>1.4993663597195428</c:v>
                </c:pt>
                <c:pt idx="96">
                  <c:v>1.4981438295536211</c:v>
                </c:pt>
                <c:pt idx="97">
                  <c:v>1.4961212931744758</c:v>
                </c:pt>
                <c:pt idx="98">
                  <c:v>1.4951464516981858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1-A0F5-4FF8-BAFF-D979CCD7F979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output!$A$2:$A$61</c:f>
              <c:numCache>
                <c:formatCode>General</c:formatCode>
                <c:ptCount val="60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</c:numCache>
            </c:numRef>
          </c:xVal>
          <c:yVal>
            <c:numRef>
              <c:f>output!$S$2:$S$102</c:f>
              <c:numCache>
                <c:formatCode>General</c:formatCode>
                <c:ptCount val="101"/>
                <c:pt idx="0">
                  <c:v>2.17</c:v>
                </c:pt>
                <c:pt idx="1">
                  <c:v>2.17</c:v>
                </c:pt>
                <c:pt idx="2">
                  <c:v>2.17</c:v>
                </c:pt>
                <c:pt idx="3">
                  <c:v>2.17</c:v>
                </c:pt>
                <c:pt idx="4">
                  <c:v>2.17</c:v>
                </c:pt>
                <c:pt idx="5">
                  <c:v>2.17</c:v>
                </c:pt>
                <c:pt idx="6">
                  <c:v>2.17</c:v>
                </c:pt>
                <c:pt idx="7">
                  <c:v>2.17</c:v>
                </c:pt>
                <c:pt idx="8">
                  <c:v>2.17</c:v>
                </c:pt>
                <c:pt idx="9">
                  <c:v>2.17</c:v>
                </c:pt>
                <c:pt idx="10">
                  <c:v>2.17</c:v>
                </c:pt>
                <c:pt idx="11">
                  <c:v>2.17</c:v>
                </c:pt>
                <c:pt idx="12">
                  <c:v>2.17</c:v>
                </c:pt>
                <c:pt idx="13">
                  <c:v>2.17</c:v>
                </c:pt>
                <c:pt idx="14">
                  <c:v>2.17</c:v>
                </c:pt>
                <c:pt idx="15">
                  <c:v>2.17</c:v>
                </c:pt>
                <c:pt idx="16">
                  <c:v>2.17</c:v>
                </c:pt>
                <c:pt idx="17">
                  <c:v>2.17</c:v>
                </c:pt>
                <c:pt idx="18">
                  <c:v>2.17</c:v>
                </c:pt>
                <c:pt idx="19">
                  <c:v>2.17</c:v>
                </c:pt>
                <c:pt idx="20">
                  <c:v>2.17</c:v>
                </c:pt>
                <c:pt idx="21">
                  <c:v>2.17</c:v>
                </c:pt>
                <c:pt idx="22">
                  <c:v>2.17</c:v>
                </c:pt>
                <c:pt idx="23">
                  <c:v>2.17</c:v>
                </c:pt>
                <c:pt idx="24">
                  <c:v>2.17</c:v>
                </c:pt>
                <c:pt idx="25">
                  <c:v>2.17</c:v>
                </c:pt>
                <c:pt idx="26">
                  <c:v>2.17</c:v>
                </c:pt>
                <c:pt idx="27">
                  <c:v>2.17</c:v>
                </c:pt>
                <c:pt idx="28">
                  <c:v>2.17</c:v>
                </c:pt>
                <c:pt idx="29">
                  <c:v>2.17</c:v>
                </c:pt>
                <c:pt idx="30">
                  <c:v>2.17</c:v>
                </c:pt>
                <c:pt idx="31">
                  <c:v>2.17</c:v>
                </c:pt>
                <c:pt idx="32">
                  <c:v>2.17</c:v>
                </c:pt>
                <c:pt idx="33">
                  <c:v>2.17</c:v>
                </c:pt>
                <c:pt idx="34">
                  <c:v>2.17</c:v>
                </c:pt>
                <c:pt idx="35">
                  <c:v>2.17</c:v>
                </c:pt>
                <c:pt idx="36">
                  <c:v>2.17</c:v>
                </c:pt>
                <c:pt idx="37">
                  <c:v>2.17</c:v>
                </c:pt>
                <c:pt idx="38">
                  <c:v>2.17</c:v>
                </c:pt>
                <c:pt idx="39">
                  <c:v>2.17</c:v>
                </c:pt>
                <c:pt idx="40">
                  <c:v>2.17</c:v>
                </c:pt>
                <c:pt idx="41">
                  <c:v>2.17</c:v>
                </c:pt>
                <c:pt idx="42">
                  <c:v>2.17</c:v>
                </c:pt>
                <c:pt idx="43">
                  <c:v>2.17</c:v>
                </c:pt>
                <c:pt idx="44">
                  <c:v>2.17</c:v>
                </c:pt>
                <c:pt idx="45">
                  <c:v>2.17</c:v>
                </c:pt>
                <c:pt idx="46">
                  <c:v>2.17</c:v>
                </c:pt>
                <c:pt idx="47">
                  <c:v>2.17</c:v>
                </c:pt>
                <c:pt idx="48">
                  <c:v>2.17</c:v>
                </c:pt>
                <c:pt idx="49">
                  <c:v>2.17</c:v>
                </c:pt>
                <c:pt idx="50">
                  <c:v>2.17</c:v>
                </c:pt>
                <c:pt idx="51">
                  <c:v>2.17</c:v>
                </c:pt>
                <c:pt idx="52">
                  <c:v>2.17</c:v>
                </c:pt>
                <c:pt idx="53">
                  <c:v>2.17</c:v>
                </c:pt>
                <c:pt idx="54">
                  <c:v>2.17</c:v>
                </c:pt>
                <c:pt idx="55">
                  <c:v>2.17</c:v>
                </c:pt>
                <c:pt idx="56">
                  <c:v>2.17</c:v>
                </c:pt>
                <c:pt idx="57">
                  <c:v>2.17</c:v>
                </c:pt>
                <c:pt idx="58">
                  <c:v>2.17</c:v>
                </c:pt>
                <c:pt idx="59">
                  <c:v>2.17</c:v>
                </c:pt>
                <c:pt idx="60">
                  <c:v>2.17</c:v>
                </c:pt>
                <c:pt idx="61">
                  <c:v>2.17</c:v>
                </c:pt>
                <c:pt idx="62">
                  <c:v>2.17</c:v>
                </c:pt>
                <c:pt idx="63">
                  <c:v>2.17</c:v>
                </c:pt>
                <c:pt idx="64">
                  <c:v>2.17</c:v>
                </c:pt>
                <c:pt idx="65">
                  <c:v>2.17</c:v>
                </c:pt>
                <c:pt idx="66">
                  <c:v>2.17</c:v>
                </c:pt>
                <c:pt idx="67">
                  <c:v>2.17</c:v>
                </c:pt>
                <c:pt idx="68">
                  <c:v>2.17</c:v>
                </c:pt>
                <c:pt idx="69">
                  <c:v>2.17</c:v>
                </c:pt>
                <c:pt idx="70">
                  <c:v>2.17</c:v>
                </c:pt>
                <c:pt idx="71">
                  <c:v>2.17</c:v>
                </c:pt>
                <c:pt idx="72">
                  <c:v>2.17</c:v>
                </c:pt>
                <c:pt idx="73">
                  <c:v>2.17</c:v>
                </c:pt>
                <c:pt idx="74">
                  <c:v>2.17</c:v>
                </c:pt>
                <c:pt idx="75">
                  <c:v>2.17</c:v>
                </c:pt>
                <c:pt idx="76">
                  <c:v>2.17</c:v>
                </c:pt>
                <c:pt idx="77">
                  <c:v>2.17</c:v>
                </c:pt>
                <c:pt idx="78">
                  <c:v>2.17</c:v>
                </c:pt>
                <c:pt idx="79">
                  <c:v>2.17</c:v>
                </c:pt>
                <c:pt idx="80">
                  <c:v>2.17</c:v>
                </c:pt>
                <c:pt idx="81">
                  <c:v>2.17</c:v>
                </c:pt>
                <c:pt idx="82">
                  <c:v>2.17</c:v>
                </c:pt>
                <c:pt idx="83">
                  <c:v>2.17</c:v>
                </c:pt>
                <c:pt idx="84">
                  <c:v>2.17</c:v>
                </c:pt>
                <c:pt idx="85">
                  <c:v>2.17</c:v>
                </c:pt>
                <c:pt idx="86">
                  <c:v>2.17</c:v>
                </c:pt>
                <c:pt idx="87">
                  <c:v>2.17</c:v>
                </c:pt>
                <c:pt idx="88">
                  <c:v>2.17</c:v>
                </c:pt>
                <c:pt idx="89">
                  <c:v>2.17</c:v>
                </c:pt>
                <c:pt idx="90">
                  <c:v>2.17</c:v>
                </c:pt>
                <c:pt idx="91">
                  <c:v>2.17</c:v>
                </c:pt>
                <c:pt idx="92">
                  <c:v>2.17</c:v>
                </c:pt>
                <c:pt idx="93">
                  <c:v>2.17</c:v>
                </c:pt>
                <c:pt idx="94">
                  <c:v>2.17</c:v>
                </c:pt>
                <c:pt idx="95">
                  <c:v>2.17</c:v>
                </c:pt>
                <c:pt idx="96">
                  <c:v>2.17</c:v>
                </c:pt>
                <c:pt idx="97">
                  <c:v>2.17</c:v>
                </c:pt>
                <c:pt idx="98">
                  <c:v>2.17</c:v>
                </c:pt>
                <c:pt idx="99">
                  <c:v>2.17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0F5-4FF8-BAFF-D979CCD7F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583120"/>
        <c:axId val="739585616"/>
        <c:extLst/>
      </c:scatterChart>
      <c:valAx>
        <c:axId val="73958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Радиус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5616"/>
        <c:crosses val="autoZero"/>
        <c:crossBetween val="midCat"/>
      </c:valAx>
      <c:valAx>
        <c:axId val="7395856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Размерность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3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Фрактальная размерность шаг = 3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Размерность Хаусдорфа через ближайших соседей(шаг1)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output!$A$2:$A$99</c:f>
              <c:numCache>
                <c:formatCode>General</c:formatCode>
                <c:ptCount val="98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</c:numCache>
            </c:numRef>
          </c:xVal>
          <c:yVal>
            <c:numRef>
              <c:f>output!$F$2:$F$97</c:f>
              <c:numCache>
                <c:formatCode>General</c:formatCode>
                <c:ptCount val="96"/>
                <c:pt idx="0">
                  <c:v>2.3412849406153202</c:v>
                </c:pt>
                <c:pt idx="1">
                  <c:v>2.3318540893356392</c:v>
                </c:pt>
                <c:pt idx="2">
                  <c:v>2.7887486877599401</c:v>
                </c:pt>
                <c:pt idx="3">
                  <c:v>1.0824247049674436</c:v>
                </c:pt>
                <c:pt idx="4">
                  <c:v>1.0982026806298322</c:v>
                </c:pt>
                <c:pt idx="5">
                  <c:v>0.26890302072912659</c:v>
                </c:pt>
                <c:pt idx="6">
                  <c:v>0.81893756987430621</c:v>
                </c:pt>
                <c:pt idx="7">
                  <c:v>1.7651802418451721</c:v>
                </c:pt>
                <c:pt idx="8">
                  <c:v>2.3142445496811357</c:v>
                </c:pt>
                <c:pt idx="9">
                  <c:v>2.2449011690471261</c:v>
                </c:pt>
                <c:pt idx="10">
                  <c:v>1.7701311000491609</c:v>
                </c:pt>
                <c:pt idx="11">
                  <c:v>1.7412700842772029</c:v>
                </c:pt>
                <c:pt idx="12">
                  <c:v>2.0868160239483107</c:v>
                </c:pt>
                <c:pt idx="13">
                  <c:v>1.601414418443917</c:v>
                </c:pt>
                <c:pt idx="14">
                  <c:v>1.5874113934992617</c:v>
                </c:pt>
                <c:pt idx="15">
                  <c:v>0.97047629685361381</c:v>
                </c:pt>
                <c:pt idx="16">
                  <c:v>0.96415966438780099</c:v>
                </c:pt>
                <c:pt idx="17">
                  <c:v>1.1380491987415688</c:v>
                </c:pt>
                <c:pt idx="18">
                  <c:v>2.4990835204129525</c:v>
                </c:pt>
                <c:pt idx="19">
                  <c:v>2.799866150993445</c:v>
                </c:pt>
                <c:pt idx="20">
                  <c:v>3.4646136930017239</c:v>
                </c:pt>
                <c:pt idx="21">
                  <c:v>2.7156779729434408</c:v>
                </c:pt>
                <c:pt idx="22">
                  <c:v>2.6460014053372807</c:v>
                </c:pt>
                <c:pt idx="23">
                  <c:v>2.3294584585860068</c:v>
                </c:pt>
                <c:pt idx="24">
                  <c:v>2.2302200328038806</c:v>
                </c:pt>
                <c:pt idx="25">
                  <c:v>2.3097850262937372</c:v>
                </c:pt>
                <c:pt idx="26">
                  <c:v>2.0909453645931051</c:v>
                </c:pt>
                <c:pt idx="27">
                  <c:v>2.6626373496205136</c:v>
                </c:pt>
                <c:pt idx="28">
                  <c:v>3.0131521898899023</c:v>
                </c:pt>
                <c:pt idx="29">
                  <c:v>3.3173131358123467</c:v>
                </c:pt>
                <c:pt idx="30">
                  <c:v>2.6390232670055997</c:v>
                </c:pt>
                <c:pt idx="31">
                  <c:v>2.5288695348735875</c:v>
                </c:pt>
                <c:pt idx="32">
                  <c:v>2.15782776887281</c:v>
                </c:pt>
                <c:pt idx="33">
                  <c:v>2.692855307104129</c:v>
                </c:pt>
                <c:pt idx="34">
                  <c:v>2.9208613364136715</c:v>
                </c:pt>
                <c:pt idx="35">
                  <c:v>3.2466011296263826</c:v>
                </c:pt>
                <c:pt idx="36">
                  <c:v>2.493961235732634</c:v>
                </c:pt>
                <c:pt idx="37">
                  <c:v>2.0956973342769389</c:v>
                </c:pt>
                <c:pt idx="38">
                  <c:v>1.9483958643929886</c:v>
                </c:pt>
                <c:pt idx="39">
                  <c:v>2.1432274438507517</c:v>
                </c:pt>
                <c:pt idx="40">
                  <c:v>2.1005781612577201</c:v>
                </c:pt>
                <c:pt idx="41">
                  <c:v>1.9773343888813157</c:v>
                </c:pt>
                <c:pt idx="42">
                  <c:v>2.5863236063292474</c:v>
                </c:pt>
                <c:pt idx="43">
                  <c:v>2.2942514735086483</c:v>
                </c:pt>
                <c:pt idx="44">
                  <c:v>2.312824943203367</c:v>
                </c:pt>
                <c:pt idx="45">
                  <c:v>1.5984719937307503</c:v>
                </c:pt>
                <c:pt idx="46">
                  <c:v>1.9035287304026536</c:v>
                </c:pt>
                <c:pt idx="47">
                  <c:v>1.8077777575477549</c:v>
                </c:pt>
                <c:pt idx="48">
                  <c:v>2.0781485027847162</c:v>
                </c:pt>
                <c:pt idx="49">
                  <c:v>2.5566472231351347</c:v>
                </c:pt>
                <c:pt idx="50">
                  <c:v>2.9049481577366714</c:v>
                </c:pt>
                <c:pt idx="51">
                  <c:v>2.7838650545283752</c:v>
                </c:pt>
                <c:pt idx="52">
                  <c:v>2.5307410352344997</c:v>
                </c:pt>
                <c:pt idx="53">
                  <c:v>2.408693932505642</c:v>
                </c:pt>
                <c:pt idx="54">
                  <c:v>2.3678411983335428</c:v>
                </c:pt>
                <c:pt idx="55">
                  <c:v>2.5067244247730502</c:v>
                </c:pt>
                <c:pt idx="56">
                  <c:v>2.3094386205207829</c:v>
                </c:pt>
                <c:pt idx="57">
                  <c:v>2.3233865642907161</c:v>
                </c:pt>
                <c:pt idx="58">
                  <c:v>2.0276286853311989</c:v>
                </c:pt>
                <c:pt idx="59">
                  <c:v>2.0016697382384598</c:v>
                </c:pt>
                <c:pt idx="60">
                  <c:v>2.1524535372783444</c:v>
                </c:pt>
                <c:pt idx="61">
                  <c:v>2.4687111740602283</c:v>
                </c:pt>
                <c:pt idx="62">
                  <c:v>2.8253922580978639</c:v>
                </c:pt>
                <c:pt idx="63">
                  <c:v>2.8536360714822662</c:v>
                </c:pt>
                <c:pt idx="64">
                  <c:v>2.8973164115485321</c:v>
                </c:pt>
                <c:pt idx="65">
                  <c:v>2.9065650403721111</c:v>
                </c:pt>
                <c:pt idx="66">
                  <c:v>3.0415919584293998</c:v>
                </c:pt>
                <c:pt idx="67">
                  <c:v>2.7331231483235232</c:v>
                </c:pt>
                <c:pt idx="68">
                  <c:v>2.961238112357818</c:v>
                </c:pt>
                <c:pt idx="69">
                  <c:v>3.3494163537840369</c:v>
                </c:pt>
                <c:pt idx="70">
                  <c:v>3.9107859907236473</c:v>
                </c:pt>
                <c:pt idx="71">
                  <c:v>3.6949050793418046</c:v>
                </c:pt>
                <c:pt idx="72">
                  <c:v>3.0813584303529242</c:v>
                </c:pt>
                <c:pt idx="73">
                  <c:v>2.6925897063375692</c:v>
                </c:pt>
                <c:pt idx="74">
                  <c:v>3.0022182877387964</c:v>
                </c:pt>
                <c:pt idx="75">
                  <c:v>3.1395868581081912</c:v>
                </c:pt>
                <c:pt idx="76">
                  <c:v>3.398024668670903</c:v>
                </c:pt>
                <c:pt idx="77">
                  <c:v>3.5722159273314751</c:v>
                </c:pt>
                <c:pt idx="78">
                  <c:v>3.7002278931493673</c:v>
                </c:pt>
                <c:pt idx="79">
                  <c:v>3.5714829163833777</c:v>
                </c:pt>
                <c:pt idx="80">
                  <c:v>3.1051721283131828</c:v>
                </c:pt>
                <c:pt idx="81">
                  <c:v>3.0898740128486795</c:v>
                </c:pt>
                <c:pt idx="82">
                  <c:v>2.9437421754904438</c:v>
                </c:pt>
                <c:pt idx="83">
                  <c:v>2.8812610441925535</c:v>
                </c:pt>
                <c:pt idx="84">
                  <c:v>2.7985407019243098</c:v>
                </c:pt>
                <c:pt idx="85">
                  <c:v>2.5818250925886379</c:v>
                </c:pt>
                <c:pt idx="86">
                  <c:v>2.4392948288404392</c:v>
                </c:pt>
                <c:pt idx="87">
                  <c:v>2.2346438237782262</c:v>
                </c:pt>
                <c:pt idx="88">
                  <c:v>2.3473463262954319</c:v>
                </c:pt>
                <c:pt idx="89">
                  <c:v>2.3138862796695379</c:v>
                </c:pt>
                <c:pt idx="90">
                  <c:v>2.3107264247815809</c:v>
                </c:pt>
                <c:pt idx="91">
                  <c:v>2.1016158185913127</c:v>
                </c:pt>
                <c:pt idx="92">
                  <c:v>1.9867446136800437</c:v>
                </c:pt>
                <c:pt idx="93">
                  <c:v>2.0522817095129589</c:v>
                </c:pt>
                <c:pt idx="94">
                  <c:v>2.0793007070257126</c:v>
                </c:pt>
                <c:pt idx="95">
                  <c:v>1.9104562904076248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EE-4C45-B7A9-51335ECAF418}"/>
            </c:ext>
          </c:extLst>
        </c:ser>
        <c:ser>
          <c:idx val="1"/>
          <c:order val="1"/>
          <c:tx>
            <c:v>Размерность Хаусдорфа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output!$A$2:$A$100</c:f>
              <c:numCache>
                <c:formatCode>General</c:formatCode>
                <c:ptCount val="99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  <c:pt idx="73">
                  <c:v>121</c:v>
                </c:pt>
                <c:pt idx="74">
                  <c:v>122.5</c:v>
                </c:pt>
                <c:pt idx="75">
                  <c:v>124</c:v>
                </c:pt>
                <c:pt idx="76">
                  <c:v>125.5</c:v>
                </c:pt>
                <c:pt idx="77">
                  <c:v>127</c:v>
                </c:pt>
                <c:pt idx="78">
                  <c:v>128.5</c:v>
                </c:pt>
                <c:pt idx="79">
                  <c:v>130</c:v>
                </c:pt>
                <c:pt idx="80">
                  <c:v>131.5</c:v>
                </c:pt>
                <c:pt idx="81">
                  <c:v>133</c:v>
                </c:pt>
                <c:pt idx="82">
                  <c:v>134.5</c:v>
                </c:pt>
                <c:pt idx="83">
                  <c:v>136</c:v>
                </c:pt>
                <c:pt idx="84">
                  <c:v>137.5</c:v>
                </c:pt>
                <c:pt idx="85">
                  <c:v>139</c:v>
                </c:pt>
                <c:pt idx="86">
                  <c:v>140.5</c:v>
                </c:pt>
                <c:pt idx="87">
                  <c:v>142</c:v>
                </c:pt>
                <c:pt idx="88">
                  <c:v>143.5</c:v>
                </c:pt>
                <c:pt idx="89">
                  <c:v>145</c:v>
                </c:pt>
                <c:pt idx="90">
                  <c:v>146.5</c:v>
                </c:pt>
                <c:pt idx="91">
                  <c:v>148</c:v>
                </c:pt>
                <c:pt idx="92">
                  <c:v>149.5</c:v>
                </c:pt>
                <c:pt idx="93">
                  <c:v>151</c:v>
                </c:pt>
                <c:pt idx="94">
                  <c:v>152.5</c:v>
                </c:pt>
                <c:pt idx="95">
                  <c:v>154</c:v>
                </c:pt>
                <c:pt idx="96">
                  <c:v>155.5</c:v>
                </c:pt>
                <c:pt idx="97">
                  <c:v>157</c:v>
                </c:pt>
                <c:pt idx="98">
                  <c:v>158.5</c:v>
                </c:pt>
              </c:numCache>
            </c:numRef>
          </c:xVal>
          <c:yVal>
            <c:numRef>
              <c:f>output!$J$2:$J$100</c:f>
              <c:numCache>
                <c:formatCode>0.00</c:formatCode>
                <c:ptCount val="99"/>
                <c:pt idx="0">
                  <c:v>0.73362198052955996</c:v>
                </c:pt>
                <c:pt idx="1">
                  <c:v>0.75865441295929892</c:v>
                </c:pt>
                <c:pt idx="2">
                  <c:v>0.77760880724628834</c:v>
                </c:pt>
                <c:pt idx="3">
                  <c:v>0.92510992953527305</c:v>
                </c:pt>
                <c:pt idx="4">
                  <c:v>0.92203777421738942</c:v>
                </c:pt>
                <c:pt idx="5">
                  <c:v>0.96222518588525419</c:v>
                </c:pt>
                <c:pt idx="6">
                  <c:v>0.93801814342513712</c:v>
                </c:pt>
                <c:pt idx="7">
                  <c:v>0.9350799290239028</c:v>
                </c:pt>
                <c:pt idx="8">
                  <c:v>0.91554367194008335</c:v>
                </c:pt>
                <c:pt idx="9">
                  <c:v>0.93067655807339311</c:v>
                </c:pt>
                <c:pt idx="10">
                  <c:v>0.98221961101157285</c:v>
                </c:pt>
                <c:pt idx="11">
                  <c:v>0.9890860107595969</c:v>
                </c:pt>
                <c:pt idx="12">
                  <c:v>0.99494903600673967</c:v>
                </c:pt>
                <c:pt idx="13">
                  <c:v>1.0182063453526198</c:v>
                </c:pt>
                <c:pt idx="14">
                  <c:v>1.0212878084395103</c:v>
                </c:pt>
                <c:pt idx="15">
                  <c:v>1.0389072871465457</c:v>
                </c:pt>
                <c:pt idx="16">
                  <c:v>1.0403524445552559</c:v>
                </c:pt>
                <c:pt idx="17">
                  <c:v>1.0416188367293258</c:v>
                </c:pt>
                <c:pt idx="18">
                  <c:v>1.036577346823131</c:v>
                </c:pt>
                <c:pt idx="19">
                  <c:v>1.0378873704369203</c:v>
                </c:pt>
                <c:pt idx="20">
                  <c:v>1.0445895171243842</c:v>
                </c:pt>
                <c:pt idx="21">
                  <c:v>1.079560482199357</c:v>
                </c:pt>
                <c:pt idx="22">
                  <c:v>1.0873787749992854</c:v>
                </c:pt>
                <c:pt idx="23">
                  <c:v>1.109661313787516</c:v>
                </c:pt>
                <c:pt idx="24">
                  <c:v>1.1217395840743936</c:v>
                </c:pt>
                <c:pt idx="25">
                  <c:v>1.1259581118895023</c:v>
                </c:pt>
                <c:pt idx="26">
                  <c:v>1.1386890566902759</c:v>
                </c:pt>
                <c:pt idx="27">
                  <c:v>1.1471323502111246</c:v>
                </c:pt>
                <c:pt idx="28">
                  <c:v>1.1520940309823895</c:v>
                </c:pt>
                <c:pt idx="29">
                  <c:v>1.1589729838927643</c:v>
                </c:pt>
                <c:pt idx="30">
                  <c:v>1.1783110174814504</c:v>
                </c:pt>
                <c:pt idx="31">
                  <c:v>1.1891100859589576</c:v>
                </c:pt>
                <c:pt idx="32">
                  <c:v>1.2005147370458482</c:v>
                </c:pt>
                <c:pt idx="33">
                  <c:v>1.2055410166660192</c:v>
                </c:pt>
                <c:pt idx="34">
                  <c:v>1.2133198912228311</c:v>
                </c:pt>
                <c:pt idx="35">
                  <c:v>1.2172967913628505</c:v>
                </c:pt>
                <c:pt idx="36">
                  <c:v>1.230854318155667</c:v>
                </c:pt>
                <c:pt idx="37">
                  <c:v>1.2415546860675095</c:v>
                </c:pt>
                <c:pt idx="38">
                  <c:v>1.2499199275704622</c:v>
                </c:pt>
                <c:pt idx="39">
                  <c:v>1.2506089041725843</c:v>
                </c:pt>
                <c:pt idx="40">
                  <c:v>1.2545587451514693</c:v>
                </c:pt>
                <c:pt idx="41">
                  <c:v>1.2602780298076486</c:v>
                </c:pt>
                <c:pt idx="42">
                  <c:v>1.2635098999606504</c:v>
                </c:pt>
                <c:pt idx="43">
                  <c:v>1.2664822565889087</c:v>
                </c:pt>
                <c:pt idx="44">
                  <c:v>1.27013791301711</c:v>
                </c:pt>
                <c:pt idx="45">
                  <c:v>1.281265310407004</c:v>
                </c:pt>
                <c:pt idx="46">
                  <c:v>1.2799548571588935</c:v>
                </c:pt>
                <c:pt idx="47">
                  <c:v>1.283492660516361</c:v>
                </c:pt>
                <c:pt idx="48">
                  <c:v>1.2852367165443155</c:v>
                </c:pt>
                <c:pt idx="49">
                  <c:v>1.2875896500429889</c:v>
                </c:pt>
                <c:pt idx="50">
                  <c:v>1.2897727304185476</c:v>
                </c:pt>
                <c:pt idx="51">
                  <c:v>1.294532439914474</c:v>
                </c:pt>
                <c:pt idx="52">
                  <c:v>1.302156598195499</c:v>
                </c:pt>
                <c:pt idx="53">
                  <c:v>1.3079319684106534</c:v>
                </c:pt>
                <c:pt idx="54">
                  <c:v>1.310938960766842</c:v>
                </c:pt>
                <c:pt idx="55">
                  <c:v>1.3154222201518522</c:v>
                </c:pt>
                <c:pt idx="56">
                  <c:v>1.3195855594073291</c:v>
                </c:pt>
                <c:pt idx="57">
                  <c:v>1.3219134951831812</c:v>
                </c:pt>
                <c:pt idx="58">
                  <c:v>1.3275587579555834</c:v>
                </c:pt>
                <c:pt idx="59">
                  <c:v>1.3294824213322174</c:v>
                </c:pt>
                <c:pt idx="60">
                  <c:v>1.3317433745055154</c:v>
                </c:pt>
                <c:pt idx="61">
                  <c:v>1.33430647328954</c:v>
                </c:pt>
                <c:pt idx="62">
                  <c:v>1.3358464569480033</c:v>
                </c:pt>
                <c:pt idx="63">
                  <c:v>1.3393777938191</c:v>
                </c:pt>
                <c:pt idx="64">
                  <c:v>1.3446772587870766</c:v>
                </c:pt>
                <c:pt idx="65">
                  <c:v>1.3492328994615215</c:v>
                </c:pt>
                <c:pt idx="66">
                  <c:v>1.3527587164167798</c:v>
                </c:pt>
                <c:pt idx="67">
                  <c:v>1.3581710976017547</c:v>
                </c:pt>
                <c:pt idx="68">
                  <c:v>1.3625474443343191</c:v>
                </c:pt>
                <c:pt idx="69">
                  <c:v>1.3669659783271695</c:v>
                </c:pt>
                <c:pt idx="70">
                  <c:v>1.3695548515396017</c:v>
                </c:pt>
                <c:pt idx="71">
                  <c:v>1.3755770104859402</c:v>
                </c:pt>
                <c:pt idx="72">
                  <c:v>1.382874367205416</c:v>
                </c:pt>
                <c:pt idx="73">
                  <c:v>1.3896372155930246</c:v>
                </c:pt>
                <c:pt idx="74">
                  <c:v>1.3936306935842575</c:v>
                </c:pt>
                <c:pt idx="75">
                  <c:v>1.3958994970535774</c:v>
                </c:pt>
                <c:pt idx="76">
                  <c:v>1.3994829476457975</c:v>
                </c:pt>
                <c:pt idx="77">
                  <c:v>1.405610308709365</c:v>
                </c:pt>
                <c:pt idx="78">
                  <c:v>1.4086998932751231</c:v>
                </c:pt>
                <c:pt idx="79">
                  <c:v>1.4139473569321483</c:v>
                </c:pt>
                <c:pt idx="80">
                  <c:v>1.421072615102329</c:v>
                </c:pt>
                <c:pt idx="81">
                  <c:v>1.424828579536525</c:v>
                </c:pt>
                <c:pt idx="82">
                  <c:v>1.4289263288832865</c:v>
                </c:pt>
                <c:pt idx="83">
                  <c:v>1.4326074448831769</c:v>
                </c:pt>
                <c:pt idx="84">
                  <c:v>1.4360812739360069</c:v>
                </c:pt>
                <c:pt idx="85">
                  <c:v>1.4390291660612531</c:v>
                </c:pt>
                <c:pt idx="86">
                  <c:v>1.4421434341545225</c:v>
                </c:pt>
                <c:pt idx="87">
                  <c:v>1.4449345837605398</c:v>
                </c:pt>
                <c:pt idx="88">
                  <c:v>1.4463606766019315</c:v>
                </c:pt>
                <c:pt idx="89">
                  <c:v>1.4484601168263613</c:v>
                </c:pt>
                <c:pt idx="90">
                  <c:v>1.4498749318882604</c:v>
                </c:pt>
                <c:pt idx="91">
                  <c:v>1.451927770278296</c:v>
                </c:pt>
                <c:pt idx="92">
                  <c:v>1.4537423520279076</c:v>
                </c:pt>
                <c:pt idx="93">
                  <c:v>1.45506590258324</c:v>
                </c:pt>
                <c:pt idx="94">
                  <c:v>1.4557986731371386</c:v>
                </c:pt>
                <c:pt idx="95">
                  <c:v>1.4568805246547722</c:v>
                </c:pt>
                <c:pt idx="96">
                  <c:v>1.4585410378501997</c:v>
                </c:pt>
                <c:pt idx="97">
                  <c:v>1.4593847711721344</c:v>
                </c:pt>
                <c:pt idx="98">
                  <c:v>1.4594593872583004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EE-4C45-B7A9-51335ECAF418}"/>
            </c:ext>
          </c:extLst>
        </c:ser>
        <c:ser>
          <c:idx val="2"/>
          <c:order val="2"/>
          <c:tx>
            <c:v>среднее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output!$A$2:$A$74</c:f>
              <c:numCache>
                <c:formatCode>General</c:formatCode>
                <c:ptCount val="73"/>
                <c:pt idx="0">
                  <c:v>11.5</c:v>
                </c:pt>
                <c:pt idx="1">
                  <c:v>13</c:v>
                </c:pt>
                <c:pt idx="2">
                  <c:v>14.5</c:v>
                </c:pt>
                <c:pt idx="3">
                  <c:v>16</c:v>
                </c:pt>
                <c:pt idx="4">
                  <c:v>17.5</c:v>
                </c:pt>
                <c:pt idx="5">
                  <c:v>19</c:v>
                </c:pt>
                <c:pt idx="6">
                  <c:v>20.5</c:v>
                </c:pt>
                <c:pt idx="7">
                  <c:v>22</c:v>
                </c:pt>
                <c:pt idx="8">
                  <c:v>23.5</c:v>
                </c:pt>
                <c:pt idx="9">
                  <c:v>25</c:v>
                </c:pt>
                <c:pt idx="10">
                  <c:v>26.5</c:v>
                </c:pt>
                <c:pt idx="11">
                  <c:v>28</c:v>
                </c:pt>
                <c:pt idx="12">
                  <c:v>29.5</c:v>
                </c:pt>
                <c:pt idx="13">
                  <c:v>31</c:v>
                </c:pt>
                <c:pt idx="14">
                  <c:v>32.5</c:v>
                </c:pt>
                <c:pt idx="15">
                  <c:v>34</c:v>
                </c:pt>
                <c:pt idx="16">
                  <c:v>35.5</c:v>
                </c:pt>
                <c:pt idx="17">
                  <c:v>37</c:v>
                </c:pt>
                <c:pt idx="18">
                  <c:v>38.5</c:v>
                </c:pt>
                <c:pt idx="19">
                  <c:v>40</c:v>
                </c:pt>
                <c:pt idx="20">
                  <c:v>41.5</c:v>
                </c:pt>
                <c:pt idx="21">
                  <c:v>43</c:v>
                </c:pt>
                <c:pt idx="22">
                  <c:v>44.5</c:v>
                </c:pt>
                <c:pt idx="23">
                  <c:v>46</c:v>
                </c:pt>
                <c:pt idx="24">
                  <c:v>47.5</c:v>
                </c:pt>
                <c:pt idx="25">
                  <c:v>49</c:v>
                </c:pt>
                <c:pt idx="26">
                  <c:v>50.5</c:v>
                </c:pt>
                <c:pt idx="27">
                  <c:v>52</c:v>
                </c:pt>
                <c:pt idx="28">
                  <c:v>53.5</c:v>
                </c:pt>
                <c:pt idx="29">
                  <c:v>55</c:v>
                </c:pt>
                <c:pt idx="30">
                  <c:v>56.5</c:v>
                </c:pt>
                <c:pt idx="31">
                  <c:v>58</c:v>
                </c:pt>
                <c:pt idx="32">
                  <c:v>59.5</c:v>
                </c:pt>
                <c:pt idx="33">
                  <c:v>61</c:v>
                </c:pt>
                <c:pt idx="34">
                  <c:v>62.5</c:v>
                </c:pt>
                <c:pt idx="35">
                  <c:v>64</c:v>
                </c:pt>
                <c:pt idx="36">
                  <c:v>65.5</c:v>
                </c:pt>
                <c:pt idx="37">
                  <c:v>67</c:v>
                </c:pt>
                <c:pt idx="38">
                  <c:v>68.5</c:v>
                </c:pt>
                <c:pt idx="39">
                  <c:v>70</c:v>
                </c:pt>
                <c:pt idx="40">
                  <c:v>71.5</c:v>
                </c:pt>
                <c:pt idx="41">
                  <c:v>73</c:v>
                </c:pt>
                <c:pt idx="42">
                  <c:v>74.5</c:v>
                </c:pt>
                <c:pt idx="43">
                  <c:v>76</c:v>
                </c:pt>
                <c:pt idx="44">
                  <c:v>77.5</c:v>
                </c:pt>
                <c:pt idx="45">
                  <c:v>79</c:v>
                </c:pt>
                <c:pt idx="46">
                  <c:v>80.5</c:v>
                </c:pt>
                <c:pt idx="47">
                  <c:v>82</c:v>
                </c:pt>
                <c:pt idx="48">
                  <c:v>83.5</c:v>
                </c:pt>
                <c:pt idx="49">
                  <c:v>85</c:v>
                </c:pt>
                <c:pt idx="50">
                  <c:v>86.5</c:v>
                </c:pt>
                <c:pt idx="51">
                  <c:v>88</c:v>
                </c:pt>
                <c:pt idx="52">
                  <c:v>89.5</c:v>
                </c:pt>
                <c:pt idx="53">
                  <c:v>91</c:v>
                </c:pt>
                <c:pt idx="54">
                  <c:v>92.5</c:v>
                </c:pt>
                <c:pt idx="55">
                  <c:v>94</c:v>
                </c:pt>
                <c:pt idx="56">
                  <c:v>95.5</c:v>
                </c:pt>
                <c:pt idx="57">
                  <c:v>97</c:v>
                </c:pt>
                <c:pt idx="58">
                  <c:v>98.5</c:v>
                </c:pt>
                <c:pt idx="59">
                  <c:v>100</c:v>
                </c:pt>
                <c:pt idx="60">
                  <c:v>101.5</c:v>
                </c:pt>
                <c:pt idx="61">
                  <c:v>103</c:v>
                </c:pt>
                <c:pt idx="62">
                  <c:v>104.5</c:v>
                </c:pt>
                <c:pt idx="63">
                  <c:v>106</c:v>
                </c:pt>
                <c:pt idx="64">
                  <c:v>107.5</c:v>
                </c:pt>
                <c:pt idx="65">
                  <c:v>109</c:v>
                </c:pt>
                <c:pt idx="66">
                  <c:v>110.5</c:v>
                </c:pt>
                <c:pt idx="67">
                  <c:v>112</c:v>
                </c:pt>
                <c:pt idx="68">
                  <c:v>113.5</c:v>
                </c:pt>
                <c:pt idx="69">
                  <c:v>115</c:v>
                </c:pt>
                <c:pt idx="70">
                  <c:v>116.5</c:v>
                </c:pt>
                <c:pt idx="71">
                  <c:v>118</c:v>
                </c:pt>
                <c:pt idx="72">
                  <c:v>119.5</c:v>
                </c:pt>
              </c:numCache>
            </c:numRef>
          </c:xVal>
          <c:yVal>
            <c:numRef>
              <c:f>output!$K$2:$K$98</c:f>
              <c:numCache>
                <c:formatCode>General</c:formatCode>
                <c:ptCount val="97"/>
                <c:pt idx="0">
                  <c:v>2.33</c:v>
                </c:pt>
                <c:pt idx="1">
                  <c:v>2.33</c:v>
                </c:pt>
                <c:pt idx="2">
                  <c:v>2.33</c:v>
                </c:pt>
                <c:pt idx="3">
                  <c:v>2.33</c:v>
                </c:pt>
                <c:pt idx="4">
                  <c:v>2.33</c:v>
                </c:pt>
                <c:pt idx="5">
                  <c:v>2.33</c:v>
                </c:pt>
                <c:pt idx="6">
                  <c:v>2.33</c:v>
                </c:pt>
                <c:pt idx="7">
                  <c:v>2.33</c:v>
                </c:pt>
                <c:pt idx="8">
                  <c:v>2.33</c:v>
                </c:pt>
                <c:pt idx="9">
                  <c:v>2.33</c:v>
                </c:pt>
                <c:pt idx="10">
                  <c:v>2.33</c:v>
                </c:pt>
                <c:pt idx="11">
                  <c:v>2.33</c:v>
                </c:pt>
                <c:pt idx="12">
                  <c:v>2.33</c:v>
                </c:pt>
                <c:pt idx="13">
                  <c:v>2.33</c:v>
                </c:pt>
                <c:pt idx="14">
                  <c:v>2.33</c:v>
                </c:pt>
                <c:pt idx="15">
                  <c:v>2.33</c:v>
                </c:pt>
                <c:pt idx="16">
                  <c:v>2.33</c:v>
                </c:pt>
                <c:pt idx="17">
                  <c:v>2.33</c:v>
                </c:pt>
                <c:pt idx="18">
                  <c:v>2.33</c:v>
                </c:pt>
                <c:pt idx="19">
                  <c:v>2.33</c:v>
                </c:pt>
                <c:pt idx="20">
                  <c:v>2.33</c:v>
                </c:pt>
                <c:pt idx="21">
                  <c:v>2.33</c:v>
                </c:pt>
                <c:pt idx="22">
                  <c:v>2.33</c:v>
                </c:pt>
                <c:pt idx="23">
                  <c:v>2.33</c:v>
                </c:pt>
                <c:pt idx="24">
                  <c:v>2.33</c:v>
                </c:pt>
                <c:pt idx="25">
                  <c:v>2.33</c:v>
                </c:pt>
                <c:pt idx="26">
                  <c:v>2.33</c:v>
                </c:pt>
                <c:pt idx="27">
                  <c:v>2.33</c:v>
                </c:pt>
                <c:pt idx="28">
                  <c:v>2.33</c:v>
                </c:pt>
                <c:pt idx="29">
                  <c:v>2.33</c:v>
                </c:pt>
                <c:pt idx="30">
                  <c:v>2.33</c:v>
                </c:pt>
                <c:pt idx="31">
                  <c:v>2.33</c:v>
                </c:pt>
                <c:pt idx="32">
                  <c:v>2.33</c:v>
                </c:pt>
                <c:pt idx="33">
                  <c:v>2.33</c:v>
                </c:pt>
                <c:pt idx="34">
                  <c:v>2.33</c:v>
                </c:pt>
                <c:pt idx="35">
                  <c:v>2.33</c:v>
                </c:pt>
                <c:pt idx="36">
                  <c:v>2.33</c:v>
                </c:pt>
                <c:pt idx="37">
                  <c:v>2.33</c:v>
                </c:pt>
                <c:pt idx="38">
                  <c:v>2.33</c:v>
                </c:pt>
                <c:pt idx="39">
                  <c:v>2.33</c:v>
                </c:pt>
                <c:pt idx="40">
                  <c:v>2.33</c:v>
                </c:pt>
                <c:pt idx="41">
                  <c:v>2.33</c:v>
                </c:pt>
                <c:pt idx="42">
                  <c:v>2.33</c:v>
                </c:pt>
                <c:pt idx="43">
                  <c:v>2.33</c:v>
                </c:pt>
                <c:pt idx="44">
                  <c:v>2.33</c:v>
                </c:pt>
                <c:pt idx="45">
                  <c:v>2.33</c:v>
                </c:pt>
                <c:pt idx="46">
                  <c:v>2.33</c:v>
                </c:pt>
                <c:pt idx="47">
                  <c:v>2.33</c:v>
                </c:pt>
                <c:pt idx="48">
                  <c:v>2.33</c:v>
                </c:pt>
                <c:pt idx="49">
                  <c:v>2.33</c:v>
                </c:pt>
                <c:pt idx="50">
                  <c:v>2.33</c:v>
                </c:pt>
                <c:pt idx="51">
                  <c:v>2.33</c:v>
                </c:pt>
                <c:pt idx="52">
                  <c:v>2.33</c:v>
                </c:pt>
                <c:pt idx="53">
                  <c:v>2.33</c:v>
                </c:pt>
                <c:pt idx="54">
                  <c:v>2.33</c:v>
                </c:pt>
                <c:pt idx="55">
                  <c:v>2.33</c:v>
                </c:pt>
                <c:pt idx="56">
                  <c:v>2.33</c:v>
                </c:pt>
                <c:pt idx="57">
                  <c:v>2.33</c:v>
                </c:pt>
                <c:pt idx="58">
                  <c:v>2.33</c:v>
                </c:pt>
                <c:pt idx="59">
                  <c:v>2.33</c:v>
                </c:pt>
                <c:pt idx="60">
                  <c:v>2.33</c:v>
                </c:pt>
                <c:pt idx="61">
                  <c:v>2.33</c:v>
                </c:pt>
                <c:pt idx="62">
                  <c:v>2.33</c:v>
                </c:pt>
                <c:pt idx="63">
                  <c:v>2.33</c:v>
                </c:pt>
                <c:pt idx="64">
                  <c:v>2.33</c:v>
                </c:pt>
                <c:pt idx="65">
                  <c:v>2.33</c:v>
                </c:pt>
                <c:pt idx="66">
                  <c:v>2.33</c:v>
                </c:pt>
                <c:pt idx="67">
                  <c:v>2.33</c:v>
                </c:pt>
                <c:pt idx="68">
                  <c:v>2.33</c:v>
                </c:pt>
                <c:pt idx="69">
                  <c:v>2.33</c:v>
                </c:pt>
                <c:pt idx="70">
                  <c:v>2.33</c:v>
                </c:pt>
                <c:pt idx="71">
                  <c:v>2.33</c:v>
                </c:pt>
                <c:pt idx="72">
                  <c:v>2.33</c:v>
                </c:pt>
                <c:pt idx="73">
                  <c:v>2.33</c:v>
                </c:pt>
                <c:pt idx="74">
                  <c:v>2.33</c:v>
                </c:pt>
                <c:pt idx="75">
                  <c:v>2.33</c:v>
                </c:pt>
                <c:pt idx="76">
                  <c:v>2.33</c:v>
                </c:pt>
                <c:pt idx="77">
                  <c:v>2.33</c:v>
                </c:pt>
                <c:pt idx="78">
                  <c:v>2.33</c:v>
                </c:pt>
                <c:pt idx="79">
                  <c:v>2.33</c:v>
                </c:pt>
                <c:pt idx="80">
                  <c:v>2.33</c:v>
                </c:pt>
                <c:pt idx="81">
                  <c:v>2.33</c:v>
                </c:pt>
                <c:pt idx="82">
                  <c:v>2.33</c:v>
                </c:pt>
                <c:pt idx="83">
                  <c:v>2.33</c:v>
                </c:pt>
                <c:pt idx="84">
                  <c:v>2.33</c:v>
                </c:pt>
                <c:pt idx="85">
                  <c:v>2.33</c:v>
                </c:pt>
                <c:pt idx="86">
                  <c:v>2.33</c:v>
                </c:pt>
                <c:pt idx="87">
                  <c:v>2.33</c:v>
                </c:pt>
                <c:pt idx="88">
                  <c:v>2.33</c:v>
                </c:pt>
                <c:pt idx="89">
                  <c:v>2.33</c:v>
                </c:pt>
                <c:pt idx="90">
                  <c:v>2.33</c:v>
                </c:pt>
                <c:pt idx="91">
                  <c:v>2.33</c:v>
                </c:pt>
                <c:pt idx="92">
                  <c:v>2.33</c:v>
                </c:pt>
                <c:pt idx="93">
                  <c:v>2.33</c:v>
                </c:pt>
                <c:pt idx="94">
                  <c:v>2.33</c:v>
                </c:pt>
                <c:pt idx="95">
                  <c:v>2.33</c:v>
                </c:pt>
                <c:pt idx="96">
                  <c:v>2.33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DEE-4C45-B7A9-51335ECAF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583120"/>
        <c:axId val="739585616"/>
      </c:scatterChart>
      <c:valAx>
        <c:axId val="73958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Радиус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5616"/>
        <c:crosses val="autoZero"/>
        <c:crossBetween val="midCat"/>
      </c:valAx>
      <c:valAx>
        <c:axId val="73958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Размерность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9583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7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78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>
            <a:spLocks noGrp="1"/>
          </p:cNvSpPr>
          <p:nvPr>
            <p:ph type="pic" idx="2"/>
          </p:nvPr>
        </p:nvSpPr>
        <p:spPr>
          <a:xfrm>
            <a:off x="0" y="0"/>
            <a:ext cx="6052457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>
            <a:spLocks noGrp="1"/>
          </p:cNvSpPr>
          <p:nvPr>
            <p:ph type="pic" idx="2"/>
          </p:nvPr>
        </p:nvSpPr>
        <p:spPr>
          <a:xfrm>
            <a:off x="0" y="2237232"/>
            <a:ext cx="12192000" cy="269443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Blank">
  <p:cSld name="55_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>
            <a:spLocks noGrp="1"/>
          </p:cNvSpPr>
          <p:nvPr>
            <p:ph type="pic" idx="2"/>
          </p:nvPr>
        </p:nvSpPr>
        <p:spPr>
          <a:xfrm>
            <a:off x="8572500" y="0"/>
            <a:ext cx="36195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Full Image">
  <p:cSld name="17_Full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>
            <a:spLocks noGrp="1"/>
          </p:cNvSpPr>
          <p:nvPr>
            <p:ph type="pic" idx="2"/>
          </p:nvPr>
        </p:nvSpPr>
        <p:spPr>
          <a:xfrm>
            <a:off x="-1" y="0"/>
            <a:ext cx="824595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Blank">
  <p:cSld name="54_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>
            <a:spLocks noGrp="1"/>
          </p:cNvSpPr>
          <p:nvPr>
            <p:ph type="pic" idx="2"/>
          </p:nvPr>
        </p:nvSpPr>
        <p:spPr>
          <a:xfrm>
            <a:off x="914400" y="938717"/>
            <a:ext cx="3696512" cy="4978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57200" dist="558800" dir="5400000" sx="92000" sy="92000" algn="t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Blank">
  <p:cSld name="53_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>
            <a:spLocks noGrp="1"/>
          </p:cNvSpPr>
          <p:nvPr>
            <p:ph type="pic" idx="2"/>
          </p:nvPr>
        </p:nvSpPr>
        <p:spPr>
          <a:xfrm>
            <a:off x="1468533" y="1821937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>
            <a:spLocks noGrp="1"/>
          </p:cNvSpPr>
          <p:nvPr>
            <p:ph type="pic" idx="3"/>
          </p:nvPr>
        </p:nvSpPr>
        <p:spPr>
          <a:xfrm>
            <a:off x="1468533" y="3778135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26"/>
          <p:cNvSpPr>
            <a:spLocks noGrp="1"/>
          </p:cNvSpPr>
          <p:nvPr>
            <p:ph type="pic" idx="4"/>
          </p:nvPr>
        </p:nvSpPr>
        <p:spPr>
          <a:xfrm>
            <a:off x="9809067" y="2758563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26"/>
          <p:cNvSpPr>
            <a:spLocks noGrp="1"/>
          </p:cNvSpPr>
          <p:nvPr>
            <p:ph type="pic" idx="5"/>
          </p:nvPr>
        </p:nvSpPr>
        <p:spPr>
          <a:xfrm>
            <a:off x="9809067" y="4664472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Blank">
  <p:cSld name="52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>
            <a:spLocks noGrp="1"/>
          </p:cNvSpPr>
          <p:nvPr>
            <p:ph type="pic" idx="2"/>
          </p:nvPr>
        </p:nvSpPr>
        <p:spPr>
          <a:xfrm>
            <a:off x="0" y="2603500"/>
            <a:ext cx="12192000" cy="38227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Blank">
  <p:cSld name="51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>
            <a:spLocks noGrp="1"/>
          </p:cNvSpPr>
          <p:nvPr>
            <p:ph type="pic" idx="2"/>
          </p:nvPr>
        </p:nvSpPr>
        <p:spPr>
          <a:xfrm>
            <a:off x="6426557" y="2833353"/>
            <a:ext cx="4945487" cy="346441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Blank">
  <p:cSld name="50_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>
            <a:spLocks noGrp="1"/>
          </p:cNvSpPr>
          <p:nvPr>
            <p:ph type="pic" idx="2"/>
          </p:nvPr>
        </p:nvSpPr>
        <p:spPr>
          <a:xfrm>
            <a:off x="0" y="0"/>
            <a:ext cx="828833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>
            <a:spLocks noGrp="1"/>
          </p:cNvSpPr>
          <p:nvPr>
            <p:ph type="pic" idx="2"/>
          </p:nvPr>
        </p:nvSpPr>
        <p:spPr>
          <a:xfrm>
            <a:off x="5026542" y="889000"/>
            <a:ext cx="7025758" cy="5465768"/>
          </a:xfrm>
          <a:prstGeom prst="rect">
            <a:avLst/>
          </a:prstGeom>
          <a:solidFill>
            <a:srgbClr val="E1E9EA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>
            <a:spLocks noGrp="1"/>
          </p:cNvSpPr>
          <p:nvPr>
            <p:ph type="pic" idx="2"/>
          </p:nvPr>
        </p:nvSpPr>
        <p:spPr>
          <a:xfrm>
            <a:off x="0" y="781844"/>
            <a:ext cx="12192000" cy="529431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Roboto"/>
              <a:buNone/>
              <a:defRPr sz="42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>
            <a:spLocks noGrp="1"/>
          </p:cNvSpPr>
          <p:nvPr>
            <p:ph type="pic" idx="2"/>
          </p:nvPr>
        </p:nvSpPr>
        <p:spPr>
          <a:xfrm>
            <a:off x="588169" y="580345"/>
            <a:ext cx="11015662" cy="339725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6"/>
          <p:cNvSpPr>
            <a:spLocks noGrp="1"/>
          </p:cNvSpPr>
          <p:nvPr>
            <p:ph type="pic" idx="2"/>
          </p:nvPr>
        </p:nvSpPr>
        <p:spPr>
          <a:xfrm>
            <a:off x="7489371" y="0"/>
            <a:ext cx="4702629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>
            <a:spLocks noGrp="1"/>
          </p:cNvSpPr>
          <p:nvPr>
            <p:ph type="pic" idx="2"/>
          </p:nvPr>
        </p:nvSpPr>
        <p:spPr>
          <a:xfrm>
            <a:off x="7329487" y="0"/>
            <a:ext cx="4862513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>
            <a:spLocks noGrp="1"/>
          </p:cNvSpPr>
          <p:nvPr>
            <p:ph type="pic" idx="2"/>
          </p:nvPr>
        </p:nvSpPr>
        <p:spPr>
          <a:xfrm>
            <a:off x="6609761" y="1303502"/>
            <a:ext cx="4621907" cy="425099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>
            <a:spLocks noGrp="1"/>
          </p:cNvSpPr>
          <p:nvPr>
            <p:ph type="pic" idx="2"/>
          </p:nvPr>
        </p:nvSpPr>
        <p:spPr>
          <a:xfrm>
            <a:off x="1320800" y="812800"/>
            <a:ext cx="3759200" cy="5232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69900" dist="279400" sx="96000" sy="96000" algn="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1"/>
          <p:cNvSpPr>
            <a:spLocks noGrp="1"/>
          </p:cNvSpPr>
          <p:nvPr>
            <p:ph type="pic" idx="2"/>
          </p:nvPr>
        </p:nvSpPr>
        <p:spPr>
          <a:xfrm>
            <a:off x="0" y="0"/>
            <a:ext cx="6052457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>
            <a:spLocks noGrp="1"/>
          </p:cNvSpPr>
          <p:nvPr>
            <p:ph type="pic" idx="2"/>
          </p:nvPr>
        </p:nvSpPr>
        <p:spPr>
          <a:xfrm>
            <a:off x="0" y="2237232"/>
            <a:ext cx="12192000" cy="269443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Blank">
  <p:cSld name="55_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"/>
          <p:cNvSpPr>
            <a:spLocks noGrp="1"/>
          </p:cNvSpPr>
          <p:nvPr>
            <p:ph type="pic" idx="2"/>
          </p:nvPr>
        </p:nvSpPr>
        <p:spPr>
          <a:xfrm>
            <a:off x="8572500" y="0"/>
            <a:ext cx="36195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Full Image">
  <p:cSld name="17_Full Imag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4"/>
          <p:cNvSpPr>
            <a:spLocks noGrp="1"/>
          </p:cNvSpPr>
          <p:nvPr>
            <p:ph type="pic" idx="2"/>
          </p:nvPr>
        </p:nvSpPr>
        <p:spPr>
          <a:xfrm>
            <a:off x="-1" y="0"/>
            <a:ext cx="824595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Blank">
  <p:cSld name="54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914400" y="938717"/>
            <a:ext cx="3696512" cy="4978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57200" dist="558800" dir="5400000" sx="92000" sy="92000" algn="t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Blank">
  <p:cSld name="53_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6"/>
          <p:cNvSpPr>
            <a:spLocks noGrp="1"/>
          </p:cNvSpPr>
          <p:nvPr>
            <p:ph type="pic" idx="2"/>
          </p:nvPr>
        </p:nvSpPr>
        <p:spPr>
          <a:xfrm>
            <a:off x="1468533" y="1821937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46"/>
          <p:cNvSpPr>
            <a:spLocks noGrp="1"/>
          </p:cNvSpPr>
          <p:nvPr>
            <p:ph type="pic" idx="3"/>
          </p:nvPr>
        </p:nvSpPr>
        <p:spPr>
          <a:xfrm>
            <a:off x="1468533" y="3778135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46"/>
          <p:cNvSpPr>
            <a:spLocks noGrp="1"/>
          </p:cNvSpPr>
          <p:nvPr>
            <p:ph type="pic" idx="4"/>
          </p:nvPr>
        </p:nvSpPr>
        <p:spPr>
          <a:xfrm>
            <a:off x="9809067" y="2758563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1" name="Google Shape;101;p46"/>
          <p:cNvSpPr>
            <a:spLocks noGrp="1"/>
          </p:cNvSpPr>
          <p:nvPr>
            <p:ph type="pic" idx="5"/>
          </p:nvPr>
        </p:nvSpPr>
        <p:spPr>
          <a:xfrm>
            <a:off x="9809067" y="4664472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3" name="Google Shape;103;p46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Blank">
  <p:cSld name="52_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7"/>
          <p:cNvSpPr>
            <a:spLocks noGrp="1"/>
          </p:cNvSpPr>
          <p:nvPr>
            <p:ph type="pic" idx="2"/>
          </p:nvPr>
        </p:nvSpPr>
        <p:spPr>
          <a:xfrm>
            <a:off x="0" y="2603500"/>
            <a:ext cx="12192000" cy="38227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Blank">
  <p:cSld name="51_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8"/>
          <p:cNvSpPr>
            <a:spLocks noGrp="1"/>
          </p:cNvSpPr>
          <p:nvPr>
            <p:ph type="pic" idx="2"/>
          </p:nvPr>
        </p:nvSpPr>
        <p:spPr>
          <a:xfrm>
            <a:off x="6426557" y="2833353"/>
            <a:ext cx="4945487" cy="346441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Blank">
  <p:cSld name="50_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9"/>
          <p:cNvSpPr>
            <a:spLocks noGrp="1"/>
          </p:cNvSpPr>
          <p:nvPr>
            <p:ph type="pic" idx="2"/>
          </p:nvPr>
        </p:nvSpPr>
        <p:spPr>
          <a:xfrm>
            <a:off x="0" y="0"/>
            <a:ext cx="828833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>
            <a:spLocks noGrp="1"/>
          </p:cNvSpPr>
          <p:nvPr>
            <p:ph type="pic" idx="2"/>
          </p:nvPr>
        </p:nvSpPr>
        <p:spPr>
          <a:xfrm>
            <a:off x="5026542" y="889000"/>
            <a:ext cx="7025758" cy="5465768"/>
          </a:xfrm>
          <a:prstGeom prst="rect">
            <a:avLst/>
          </a:prstGeom>
          <a:solidFill>
            <a:srgbClr val="E1E9EA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>
            <a:spLocks noGrp="1"/>
          </p:cNvSpPr>
          <p:nvPr>
            <p:ph type="pic" idx="2"/>
          </p:nvPr>
        </p:nvSpPr>
        <p:spPr>
          <a:xfrm>
            <a:off x="588169" y="580345"/>
            <a:ext cx="11015662" cy="339725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1"/>
          <p:cNvSpPr>
            <a:spLocks noGrp="1"/>
          </p:cNvSpPr>
          <p:nvPr>
            <p:ph type="pic" idx="2"/>
          </p:nvPr>
        </p:nvSpPr>
        <p:spPr>
          <a:xfrm>
            <a:off x="0" y="781844"/>
            <a:ext cx="12192000" cy="529431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53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53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Roboto"/>
              <a:buNone/>
              <a:defRPr sz="42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4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54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7574d5ef3_5_26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7574d5ef3_5_5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>
            <a:spLocks noGrp="1"/>
          </p:cNvSpPr>
          <p:nvPr>
            <p:ph type="pic" idx="2"/>
          </p:nvPr>
        </p:nvSpPr>
        <p:spPr>
          <a:xfrm>
            <a:off x="7489371" y="0"/>
            <a:ext cx="4702629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>
            <a:spLocks noGrp="1"/>
          </p:cNvSpPr>
          <p:nvPr>
            <p:ph type="pic" idx="2"/>
          </p:nvPr>
        </p:nvSpPr>
        <p:spPr>
          <a:xfrm>
            <a:off x="7329487" y="0"/>
            <a:ext cx="4862513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>
            <a:spLocks noGrp="1"/>
          </p:cNvSpPr>
          <p:nvPr>
            <p:ph type="pic" idx="2"/>
          </p:nvPr>
        </p:nvSpPr>
        <p:spPr>
          <a:xfrm>
            <a:off x="6609761" y="1303502"/>
            <a:ext cx="4621907" cy="425099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>
            <a:spLocks noGrp="1"/>
          </p:cNvSpPr>
          <p:nvPr>
            <p:ph type="pic" idx="2"/>
          </p:nvPr>
        </p:nvSpPr>
        <p:spPr>
          <a:xfrm>
            <a:off x="1320800" y="812800"/>
            <a:ext cx="3759200" cy="5232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69900" dist="279400" sx="96000" sy="96000" algn="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4800600" y="-515984"/>
            <a:ext cx="2590801" cy="12192001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5308" r="36158" b="40926"/>
          <a:stretch>
            <a:fillRect/>
          </a:stretch>
        </p:blipFill>
        <p:spPr>
          <a:xfrm>
            <a:off x="5777610" y="0"/>
            <a:ext cx="6414390" cy="4267200"/>
          </a:xfrm>
          <a:prstGeom prst="rect">
            <a:avLst/>
          </a:prstGeom>
        </p:spPr>
      </p:pic>
      <p:pic>
        <p:nvPicPr>
          <p:cNvPr id="1026" name="Picture 2" descr="C:\Users\Софья\Desktop\Приоритет 2030\ru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935" y="5424732"/>
            <a:ext cx="1179095" cy="732133"/>
          </a:xfrm>
          <a:prstGeom prst="rect">
            <a:avLst/>
          </a:prstGeom>
          <a:noFill/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7C157FE-C021-45B8-A0ED-7E8CD90FE7A9}"/>
              </a:ext>
            </a:extLst>
          </p:cNvPr>
          <p:cNvSpPr/>
          <p:nvPr/>
        </p:nvSpPr>
        <p:spPr>
          <a:xfrm>
            <a:off x="671126" y="5937365"/>
            <a:ext cx="5264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800" i="1">
                <a:solidFill>
                  <a:schemeClr val="bg1"/>
                </a:solidFill>
                <a:ea typeface="Roboto" pitchFamily="2" charset="0"/>
                <a:sym typeface="Calibri"/>
              </a:rPr>
              <a:t>Научный руководитель к.ф.-м.н., доцент</a:t>
            </a:r>
          </a:p>
          <a:p>
            <a:pPr lvl="0"/>
            <a:r>
              <a:rPr lang="ru-RU" sz="1800" i="1">
                <a:solidFill>
                  <a:schemeClr val="bg1"/>
                </a:solidFill>
                <a:ea typeface="Roboto" pitchFamily="2" charset="0"/>
                <a:sym typeface="Calibri"/>
              </a:rPr>
              <a:t>Злобина Юлия Анатольевна </a:t>
            </a:r>
            <a:endParaRPr lang="ru-RU" sz="1800" i="1" dirty="0">
              <a:solidFill>
                <a:schemeClr val="bg1"/>
              </a:solidFill>
              <a:ea typeface="Roboto" pitchFamily="2" charset="0"/>
              <a:sym typeface="Calibri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671127" y="1256437"/>
            <a:ext cx="46254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dirty="0"/>
              <a:t>МАСШТАБНАЯ ИНВАРИАНТНОСТЬ ЗВЕЗДНОГО НЕБА</a:t>
            </a:r>
            <a:endParaRPr lang="ru-RU" sz="3600" b="1" dirty="0">
              <a:solidFill>
                <a:srgbClr val="023A84"/>
              </a:solidFill>
              <a:latin typeface="+mj-lt"/>
              <a:ea typeface="Roboto" pitchFamily="2" charset="0"/>
              <a:sym typeface="Calibri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1EB4197-7888-4B6B-A423-9EFFA379FE9E}"/>
              </a:ext>
            </a:extLst>
          </p:cNvPr>
          <p:cNvSpPr/>
          <p:nvPr/>
        </p:nvSpPr>
        <p:spPr>
          <a:xfrm>
            <a:off x="671126" y="4464659"/>
            <a:ext cx="46254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dirty="0">
                <a:solidFill>
                  <a:schemeClr val="bg1"/>
                </a:solidFill>
                <a:latin typeface="+mj-lt"/>
              </a:rPr>
              <a:t>Савранский И.Д.</a:t>
            </a:r>
          </a:p>
          <a:p>
            <a:pPr lvl="0"/>
            <a:r>
              <a:rPr lang="ru-RU" sz="3600" dirty="0" err="1">
                <a:solidFill>
                  <a:schemeClr val="bg1"/>
                </a:solidFill>
                <a:latin typeface="+mj-lt"/>
                <a:sym typeface="Calibri"/>
              </a:rPr>
              <a:t>Низамутдинов</a:t>
            </a:r>
            <a:r>
              <a:rPr lang="ru-RU" sz="3600" dirty="0">
                <a:solidFill>
                  <a:schemeClr val="bg1"/>
                </a:solidFill>
                <a:latin typeface="+mj-lt"/>
                <a:sym typeface="Calibri"/>
              </a:rPr>
              <a:t> К.Э. 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948587" y="378103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ФРАКТАЛЬНАЯ РАЗМЕРНОСТЬ </a:t>
            </a:r>
            <a:br>
              <a:rPr lang="ru-RU" sz="4000" dirty="0">
                <a:solidFill>
                  <a:schemeClr val="tx1"/>
                </a:solidFill>
                <a:latin typeface="+mj-lt"/>
              </a:rPr>
            </a:br>
            <a:r>
              <a:rPr lang="ru-RU" sz="2800" dirty="0">
                <a:solidFill>
                  <a:schemeClr val="tx1"/>
                </a:solidFill>
                <a:latin typeface="+mj-lt"/>
              </a:rPr>
              <a:t>ИЗ ОДНОЙ ТОЧКИ С РАЗНЫМ ШАГОМ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9728" y="14406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343CDE1-1811-4BE2-A0B5-32DAE296BF33}" type="slidenum">
              <a:rPr lang="ru-RU" dirty="0"/>
              <a:t>10</a:t>
            </a:fld>
            <a:endParaRPr lang="ru-RU" dirty="0"/>
          </a:p>
        </p:txBody>
      </p:sp>
      <p:graphicFrame>
        <p:nvGraphicFramePr>
          <p:cNvPr id="10" name="Диаграмма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0275741"/>
              </p:ext>
            </p:extLst>
          </p:nvPr>
        </p:nvGraphicFramePr>
        <p:xfrm>
          <a:off x="629728" y="14581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661056"/>
              </p:ext>
            </p:extLst>
          </p:nvPr>
        </p:nvGraphicFramePr>
        <p:xfrm>
          <a:off x="629728" y="4038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35887" y="1748388"/>
            <a:ext cx="3381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Координаты начальной точки:</a:t>
            </a:r>
          </a:p>
          <a:p>
            <a:pPr algn="just"/>
            <a:r>
              <a:rPr lang="en-US" dirty="0"/>
              <a:t>longitude 0°, latitude 0°, distance 100</a:t>
            </a:r>
            <a:r>
              <a:rPr lang="ru-RU" dirty="0"/>
              <a:t> парсек</a:t>
            </a:r>
            <a:r>
              <a:rPr lang="en-US" dirty="0"/>
              <a:t>, radius 10 </a:t>
            </a:r>
            <a:r>
              <a:rPr lang="ru-RU" dirty="0"/>
              <a:t>парсек.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Среднее значение фрактальной размерности с шагом = 1 и шагом = 3 (радиус до 115 парсек): </a:t>
            </a:r>
            <a:r>
              <a:rPr lang="ru-RU" b="1" dirty="0"/>
              <a:t>2.26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35886" y="4201310"/>
            <a:ext cx="3381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Красная</a:t>
            </a:r>
            <a:r>
              <a:rPr lang="ru-RU" dirty="0"/>
              <a:t> линия – размерность Хаусдорфа.</a:t>
            </a:r>
          </a:p>
          <a:p>
            <a:pPr algn="just"/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067B1"/>
                </a:solidFill>
              </a:rPr>
              <a:t>Синяя </a:t>
            </a:r>
            <a:r>
              <a:rPr lang="ru-RU" dirty="0"/>
              <a:t>линия – фрактальная размерность, рассчитанная через ближайших соседей.</a:t>
            </a:r>
          </a:p>
          <a:p>
            <a:pPr algn="just"/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0B050"/>
                </a:solidFill>
              </a:rPr>
              <a:t>Зеленая </a:t>
            </a:r>
            <a:r>
              <a:rPr lang="ru-RU" dirty="0"/>
              <a:t>линия – среднее значение размерности до начала спуска..</a:t>
            </a:r>
          </a:p>
        </p:txBody>
      </p:sp>
    </p:spTree>
    <p:extLst>
      <p:ext uri="{BB962C8B-B14F-4D97-AF65-F5344CB8AC3E}">
        <p14:creationId xmlns:p14="http://schemas.microsoft.com/office/powerpoint/2010/main" val="220442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728" y="14406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343CDE1-1811-4BE2-A0B5-32DAE296BF33}" type="slidenum">
              <a:rPr lang="ru-RU" dirty="0"/>
              <a:t>11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035886" y="1709950"/>
            <a:ext cx="31824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Координаты начальной точки:</a:t>
            </a:r>
          </a:p>
          <a:p>
            <a:pPr algn="just"/>
            <a:r>
              <a:rPr lang="en-US" dirty="0"/>
              <a:t>longitude </a:t>
            </a:r>
            <a:r>
              <a:rPr lang="ru-RU" dirty="0"/>
              <a:t>180</a:t>
            </a:r>
            <a:r>
              <a:rPr lang="en-US" dirty="0"/>
              <a:t>°, latitude 0°, distance 100</a:t>
            </a:r>
            <a:r>
              <a:rPr lang="ru-RU" dirty="0"/>
              <a:t> парсек</a:t>
            </a:r>
            <a:r>
              <a:rPr lang="en-US" dirty="0"/>
              <a:t>, radius 10 </a:t>
            </a:r>
            <a:r>
              <a:rPr lang="ru-RU" dirty="0"/>
              <a:t>парсек.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Среднее значение фрактальной размерности шаг = 1 (радиус до 100 парсек): </a:t>
            </a:r>
            <a:r>
              <a:rPr lang="ru-RU" b="1" dirty="0"/>
              <a:t>2.15</a:t>
            </a:r>
          </a:p>
          <a:p>
            <a:pPr algn="just"/>
            <a:endParaRPr lang="ru-RU" b="1" dirty="0"/>
          </a:p>
          <a:p>
            <a:pPr algn="just"/>
            <a:r>
              <a:rPr lang="ru-RU" dirty="0"/>
              <a:t>Среднее значение фрактальной размерности шаг = 3 (радиус до 100 парсек): </a:t>
            </a:r>
            <a:r>
              <a:rPr lang="ru-RU" b="1" dirty="0"/>
              <a:t>2.17</a:t>
            </a:r>
          </a:p>
          <a:p>
            <a:pPr algn="just"/>
            <a:endParaRPr lang="ru-RU" b="1" dirty="0"/>
          </a:p>
        </p:txBody>
      </p:sp>
      <p:graphicFrame>
        <p:nvGraphicFramePr>
          <p:cNvPr id="14" name="Диаграмма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3761014"/>
              </p:ext>
            </p:extLst>
          </p:nvPr>
        </p:nvGraphicFramePr>
        <p:xfrm>
          <a:off x="551544" y="14406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Диаграмма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488816"/>
              </p:ext>
            </p:extLst>
          </p:nvPr>
        </p:nvGraphicFramePr>
        <p:xfrm>
          <a:off x="629728" y="38935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8BA5FC-7EF4-1281-3ACF-5F599546DB41}"/>
              </a:ext>
            </a:extLst>
          </p:cNvPr>
          <p:cNvSpPr txBox="1"/>
          <p:nvPr/>
        </p:nvSpPr>
        <p:spPr>
          <a:xfrm>
            <a:off x="7035886" y="4387606"/>
            <a:ext cx="29673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Красная</a:t>
            </a:r>
            <a:r>
              <a:rPr lang="ru-RU" dirty="0"/>
              <a:t> линия – размерность Хаусдорфа.</a:t>
            </a:r>
          </a:p>
          <a:p>
            <a:pPr algn="just"/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23A84"/>
                </a:solidFill>
              </a:rPr>
              <a:t>Синяя</a:t>
            </a:r>
            <a:r>
              <a:rPr lang="ru-RU" dirty="0"/>
              <a:t> линия – фрактальная размерность, рассчитанная через ближайших соседей.</a:t>
            </a:r>
          </a:p>
          <a:p>
            <a:pPr algn="just"/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0B050"/>
                </a:solidFill>
              </a:rPr>
              <a:t>Зеленая</a:t>
            </a:r>
            <a:r>
              <a:rPr lang="ru-RU" dirty="0"/>
              <a:t> линия – среднее значение размерности до начала спада.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BF49F043-2029-8E6A-93F5-CB085599DEB3}"/>
              </a:ext>
            </a:extLst>
          </p:cNvPr>
          <p:cNvSpPr txBox="1">
            <a:spLocks/>
          </p:cNvSpPr>
          <p:nvPr/>
        </p:nvSpPr>
        <p:spPr>
          <a:xfrm>
            <a:off x="860634" y="392090"/>
            <a:ext cx="11157817" cy="135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ФРАКТАЛЬНАЯ РАЗМЕРНОСТЬ </a:t>
            </a:r>
            <a:br>
              <a:rPr lang="ru-RU" sz="4000" dirty="0">
                <a:solidFill>
                  <a:schemeClr val="tx1"/>
                </a:solidFill>
                <a:latin typeface="+mj-lt"/>
              </a:rPr>
            </a:br>
            <a:r>
              <a:rPr lang="ru-RU" sz="2800" dirty="0">
                <a:solidFill>
                  <a:schemeClr val="tx1"/>
                </a:solidFill>
                <a:latin typeface="+mj-lt"/>
              </a:rPr>
              <a:t>ИЗ ОДНОЙ ТОЧКИ С РАЗНЫМ ШАГОМ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728" y="14406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343CDE1-1811-4BE2-A0B5-32DAE296BF33}" type="slidenum">
              <a:rPr lang="ru-RU" dirty="0"/>
              <a:t>12</a:t>
            </a:fld>
            <a:endParaRPr lang="ru-RU" dirty="0"/>
          </a:p>
        </p:txBody>
      </p:sp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483807"/>
              </p:ext>
            </p:extLst>
          </p:nvPr>
        </p:nvGraphicFramePr>
        <p:xfrm>
          <a:off x="551544" y="397955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7035886" y="1471748"/>
            <a:ext cx="338110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Координаты начальной точки:</a:t>
            </a:r>
          </a:p>
          <a:p>
            <a:pPr algn="just"/>
            <a:r>
              <a:rPr lang="en-US" dirty="0"/>
              <a:t>longitude </a:t>
            </a:r>
            <a:r>
              <a:rPr lang="ru-RU" dirty="0"/>
              <a:t>1</a:t>
            </a:r>
            <a:r>
              <a:rPr lang="en-US" dirty="0"/>
              <a:t>60°, latitude 10°, distance 80</a:t>
            </a:r>
            <a:r>
              <a:rPr lang="ru-RU" dirty="0"/>
              <a:t> парсек</a:t>
            </a:r>
            <a:r>
              <a:rPr lang="en-US" dirty="0"/>
              <a:t>, radius 10 </a:t>
            </a:r>
            <a:r>
              <a:rPr lang="ru-RU" dirty="0"/>
              <a:t>парсек.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Среднее значение фрактальной размерности шаг = 1 (радиус до 128.5 парсек): </a:t>
            </a:r>
            <a:r>
              <a:rPr lang="ru-RU" b="1" dirty="0"/>
              <a:t>2.37</a:t>
            </a:r>
          </a:p>
          <a:p>
            <a:pPr algn="just"/>
            <a:endParaRPr lang="ru-RU" b="1" dirty="0"/>
          </a:p>
          <a:p>
            <a:pPr algn="just"/>
            <a:r>
              <a:rPr lang="ru-RU" dirty="0"/>
              <a:t>Среднее значение фрактальной размерности шаг = 3 (радиус до 128.5 парсек): </a:t>
            </a:r>
            <a:r>
              <a:rPr lang="ru-RU" b="1" dirty="0"/>
              <a:t>2.</a:t>
            </a:r>
            <a:r>
              <a:rPr lang="en-US" b="1" dirty="0"/>
              <a:t>4</a:t>
            </a:r>
            <a:endParaRPr lang="ru-RU" b="1" dirty="0"/>
          </a:p>
          <a:p>
            <a:pPr algn="just"/>
            <a:endParaRPr lang="ru-RU" b="1" dirty="0"/>
          </a:p>
          <a:p>
            <a:pPr algn="just"/>
            <a:endParaRPr lang="ru-RU" b="1" dirty="0"/>
          </a:p>
        </p:txBody>
      </p:sp>
      <p:graphicFrame>
        <p:nvGraphicFramePr>
          <p:cNvPr id="9" name="Диаграмма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2600727"/>
              </p:ext>
            </p:extLst>
          </p:nvPr>
        </p:nvGraphicFramePr>
        <p:xfrm>
          <a:off x="551544" y="1419233"/>
          <a:ext cx="45720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4B9384B-F2F5-27AE-96B2-6CB68BC86A43}"/>
              </a:ext>
            </a:extLst>
          </p:cNvPr>
          <p:cNvSpPr txBox="1"/>
          <p:nvPr/>
        </p:nvSpPr>
        <p:spPr>
          <a:xfrm>
            <a:off x="7068458" y="4227768"/>
            <a:ext cx="29673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Красная</a:t>
            </a:r>
            <a:r>
              <a:rPr lang="ru-RU" dirty="0"/>
              <a:t> линия – размерность Хаусдорфа.</a:t>
            </a:r>
          </a:p>
          <a:p>
            <a:pPr algn="just"/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23A84"/>
                </a:solidFill>
              </a:rPr>
              <a:t>Синяя</a:t>
            </a:r>
            <a:r>
              <a:rPr lang="ru-RU" dirty="0"/>
              <a:t> линия – фрактальная размерность, рассчитанная через ближайших соседей.</a:t>
            </a:r>
          </a:p>
          <a:p>
            <a:pPr algn="just"/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0B050"/>
                </a:solidFill>
              </a:rPr>
              <a:t>Зеленая</a:t>
            </a:r>
            <a:r>
              <a:rPr lang="ru-RU" dirty="0"/>
              <a:t> линия – среднее значение размерности до начала спада.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25A90646-17C3-9665-0B78-2DAEEDBF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587" y="378103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ФРАКТАЛЬНАЯ РАЗМЕРНОСТЬ </a:t>
            </a:r>
            <a:br>
              <a:rPr lang="ru-RU" sz="4000" dirty="0">
                <a:solidFill>
                  <a:schemeClr val="tx1"/>
                </a:solidFill>
                <a:latin typeface="+mj-lt"/>
              </a:rPr>
            </a:br>
            <a:r>
              <a:rPr lang="ru-RU" sz="2800" dirty="0">
                <a:solidFill>
                  <a:schemeClr val="tx1"/>
                </a:solidFill>
                <a:latin typeface="+mj-lt"/>
              </a:rPr>
              <a:t>ИЗ ОДНОЙ ТОЧКИ С РАЗНЫМ ШАГОМ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5147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551544" y="359289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МОДЕЛИРОВАНИЕ ЗВЕЗДНОГО ПРОСТРАНСТВА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A7A47B-11ED-44D1-B26A-17CD7D9310EF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72353" y="1649505"/>
            <a:ext cx="75482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Фрактальная размерность двумерного звездного пространства равна 1.26. Этот коэффициент используется для моделирования звездного пространства с помощью двумерного полета Леви.</a:t>
            </a:r>
          </a:p>
          <a:p>
            <a:pPr algn="just"/>
            <a:r>
              <a:rPr lang="ru-RU" sz="2000" dirty="0"/>
              <a:t> </a:t>
            </a:r>
            <a:br>
              <a:rPr lang="ru-RU" sz="2000" dirty="0"/>
            </a:br>
            <a:r>
              <a:rPr lang="ru-RU" sz="2000" dirty="0"/>
              <a:t>В результате нашей работы для трёхмерного звездного пространства была получена фрактальная размерность 2.26±0.14, что согласуется с теорией (увеличение размерности пространства приводит к увеличению фрактальной размерности на 1).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Полученные данные позволяет моделировать звездное пространство с помощью трехмерных полетов Леви.</a:t>
            </a:r>
          </a:p>
        </p:txBody>
      </p:sp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F0CF593A-7717-1D8A-2699-75A84628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35" y="1351936"/>
            <a:ext cx="3755061" cy="415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47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FB758BB-BCB5-3B80-8371-D0B47E21A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1" y="624839"/>
            <a:ext cx="11157817" cy="66051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Фрактальная размерность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D </a:t>
            </a:r>
            <a:r>
              <a:rPr lang="ru-RU" dirty="0">
                <a:solidFill>
                  <a:schemeClr val="tx1"/>
                </a:solidFill>
              </a:rPr>
              <a:t>случайного множества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96FEC3-1CC7-7C50-0D1B-965AEC5D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963022"/>
            <a:ext cx="8520000" cy="4135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15150-65D8-0400-3CF7-15958B0398AE}"/>
              </a:ext>
            </a:extLst>
          </p:cNvPr>
          <p:cNvSpPr txBox="1"/>
          <p:nvPr/>
        </p:nvSpPr>
        <p:spPr>
          <a:xfrm>
            <a:off x="9216189" y="2628781"/>
            <a:ext cx="2810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00B050"/>
                </a:solidFill>
              </a:rPr>
              <a:t> Зеленая</a:t>
            </a:r>
            <a:r>
              <a:rPr lang="ru-RU" dirty="0"/>
              <a:t> линия – размерность Хаусдорфа</a:t>
            </a:r>
            <a:r>
              <a:rPr lang="en-US" dirty="0"/>
              <a:t> (D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≃</a:t>
            </a:r>
            <a:r>
              <a:rPr lang="en-US" dirty="0"/>
              <a:t>2).</a:t>
            </a:r>
            <a:endParaRPr lang="ru-RU" dirty="0"/>
          </a:p>
          <a:p>
            <a:pPr algn="just"/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23A84"/>
                </a:solidFill>
              </a:rPr>
              <a:t>Синяя</a:t>
            </a:r>
            <a:r>
              <a:rPr lang="ru-RU" dirty="0"/>
              <a:t> линия – фрактальная размерность, рассчитанная через ближайших соседей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(D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≃ </a:t>
            </a:r>
            <a:r>
              <a:rPr lang="en-US" dirty="0"/>
              <a:t>3)</a:t>
            </a:r>
            <a:endParaRPr lang="ru-RU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584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51544" y="359289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ВЫВОДЫ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863" y="1459271"/>
            <a:ext cx="102749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/>
              <a:t>Галактика Млечный Путь имеет фрактальную природу.</a:t>
            </a:r>
          </a:p>
          <a:p>
            <a:pPr algn="just"/>
            <a:endParaRPr lang="en-US" sz="1800" dirty="0"/>
          </a:p>
          <a:p>
            <a:pPr algn="just"/>
            <a:r>
              <a:rPr lang="ru-RU" sz="1800" dirty="0"/>
              <a:t>Фрактальная размерность нашей галактики в пределах большого скопления звёзд </a:t>
            </a:r>
            <a:br>
              <a:rPr lang="ru-RU" sz="1800" dirty="0"/>
            </a:br>
            <a:r>
              <a:rPr lang="ru-RU" sz="1800" dirty="0"/>
              <a:t>в пространстве составляет 2.26±0.14.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Масштабная инвариантность фрактальных характеристик галактики проявляется независимо от выбора начальной точки исследований.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90AF70B-3F10-474D-B371-C6CE1A9D2216}" type="slidenum">
              <a:rPr lang="ru-RU" dirty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404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chemeClr val="bg1"/>
                </a:solidFill>
                <a:latin typeface="+mn-lt"/>
                <a:ea typeface="Roboto" pitchFamily="2" charset="0"/>
                <a:sym typeface="Calibri"/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C8EF9-465A-48F1-9374-C6DBE96F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436" y="3304583"/>
            <a:ext cx="1358334" cy="8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23778" y="3007228"/>
            <a:ext cx="11157817" cy="231007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модификация метода случайных блужданий для моделирования точечных процессов с большими пустотами.</a:t>
            </a:r>
          </a:p>
          <a:p>
            <a:pPr algn="l">
              <a:lnSpc>
                <a:spcPct val="120000"/>
              </a:lnSpc>
            </a:pP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длин независимых приращений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этом определяется согласно степенному закону</a:t>
            </a:r>
          </a:p>
          <a:p>
            <a:pPr algn="l"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P(z) = const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 </a:t>
            </a:r>
            <a:r>
              <a:rPr lang="en-US" sz="28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–D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–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фрактальная размерность.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Полет Леви</a:t>
            </a:r>
          </a:p>
        </p:txBody>
      </p:sp>
    </p:spTree>
    <p:extLst>
      <p:ext uri="{BB962C8B-B14F-4D97-AF65-F5344CB8AC3E}">
        <p14:creationId xmlns:p14="http://schemas.microsoft.com/office/powerpoint/2010/main" val="249205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2239123-D6ED-1C6E-C5E2-4D8611B70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17" y="3043321"/>
            <a:ext cx="6277809" cy="722563"/>
          </a:xfrm>
        </p:spPr>
        <p:txBody>
          <a:bodyPr/>
          <a:lstStyle/>
          <a:p>
            <a:pPr algn="l"/>
            <a:r>
              <a:rPr lang="ru-RU" sz="2000" dirty="0">
                <a:solidFill>
                  <a:schemeClr val="tx1"/>
                </a:solidFill>
                <a:latin typeface="+mj-lt"/>
              </a:rPr>
              <a:t>Главной целью всех исследований внешнего мира должно быть открытие рационального порядка и гармонии</a:t>
            </a:r>
          </a:p>
          <a:p>
            <a:pPr algn="l"/>
            <a:r>
              <a:rPr lang="ru-RU" sz="2000" dirty="0">
                <a:solidFill>
                  <a:schemeClr val="tx1"/>
                </a:solidFill>
                <a:latin typeface="+mj-lt"/>
              </a:rPr>
              <a:t>И. Кеплер</a:t>
            </a:r>
          </a:p>
          <a:p>
            <a:pPr algn="l"/>
            <a:endParaRPr lang="ru-RU" sz="1800" i="0" dirty="0">
              <a:solidFill>
                <a:schemeClr val="tx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algn="l"/>
            <a:r>
              <a:rPr lang="ru-RU" sz="18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DESI — </a:t>
            </a:r>
            <a:r>
              <a:rPr lang="ru-RU" sz="1800" i="0" dirty="0">
                <a:solidFill>
                  <a:schemeClr val="tx1"/>
                </a:solidFill>
                <a:effectLst/>
                <a:highlight>
                  <a:srgbClr val="D3E3FD"/>
                </a:highlight>
                <a:latin typeface="+mj-lt"/>
              </a:rPr>
              <a:t>международный проект по картированию Вселенной в трех измерениях</a:t>
            </a:r>
            <a:r>
              <a:rPr lang="ru-RU" sz="18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, сбор данных которого начался в 2021 году. Ранняя версия карты включает данные, собранные в течение первого года работы проекта — 5,7 млн галактик и квазаров.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</a:rPr>
              <a:t>4 апреля 2024 года </a:t>
            </a:r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</a:rPr>
              <a:t>DESI нанесла на карту галактики и квазары с беспрецедентной детализацией, создав самую большую из когда-либо созданных 3D-карт Вселенной и измерив, насколько быстро вселенная расширялась за 11 миллиардов лет.</a:t>
            </a:r>
          </a:p>
          <a:p>
            <a:pPr algn="l"/>
            <a:r>
              <a:rPr lang="ru-RU" sz="18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</a:rPr>
              <a:t>Впервые ученым удалось измерить историю расширения того далекого периода (8-11 миллиардов лет назад) с точностью более 1%</a:t>
            </a:r>
          </a:p>
          <a:p>
            <a:pPr algn="l"/>
            <a:endParaRPr lang="ru-RU" sz="2800" dirty="0">
              <a:solidFill>
                <a:schemeClr val="tx1"/>
              </a:solidFill>
              <a:latin typeface="+mj-lt"/>
            </a:endParaRPr>
          </a:p>
          <a:p>
            <a:pPr algn="l"/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Бирюзовая космическая карта Вселенной на черном фоне. Земля находится в центре этого тонкого среза полной карты. Увеличенный участок показывает основную структуру материи в нашей Вселенной.">
            <a:extLst>
              <a:ext uri="{FF2B5EF4-FFF2-40B4-BE49-F238E27FC236}">
                <a16:creationId xmlns:a16="http://schemas.microsoft.com/office/drawing/2014/main" id="{EACDAD4D-5706-4D9C-A746-D6021701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60386" y="1165842"/>
            <a:ext cx="6256129" cy="45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39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51544" y="359289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ВВЕДЕНИЕ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7455" y="3401679"/>
            <a:ext cx="4764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/>
              <a:t>Данное исследование направлено на поиск инвариантов, характеризующих звездные системы, которые в дальнейшем будут использованы  для моделирования звездного пространства с целью лучшего понимания законов эволюции Вселенной.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CA91FA-0B3F-4C5E-BE5A-5C620331EA97}" type="slidenum">
              <a:rPr lang="ru-RU" dirty="0"/>
              <a:t>2</a:t>
            </a:fld>
            <a:endParaRPr lang="ru-RU" dirty="0"/>
          </a:p>
        </p:txBody>
      </p:sp>
      <p:pic>
        <p:nvPicPr>
          <p:cNvPr id="1030" name="Picture 6" descr="https://abrakadabra.fun/uploads/posts/2022-03/1647239211_1-abrakadabra-fun-p-mlechnii-put-na-prozrachnom-fone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88" y="1715587"/>
            <a:ext cx="6461006" cy="3654507"/>
          </a:xfrm>
          <a:prstGeom prst="rect">
            <a:avLst/>
          </a:prstGeom>
          <a:noFill/>
          <a:effectLst>
            <a:softEdge rad="304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455" y="1541930"/>
            <a:ext cx="48409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/>
              <a:t>В условиях современного развития науки и технологий взгляд на Вселенную становится всё более точным и глубоким благодаря синтезу фундаментальной и прикладной физики.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612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51544" y="359289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ИСПОЛЬЗУЕМЫЕ ТЕХНОЛОГИИ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9728" y="14406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3EC6624-A43D-4CFF-A754-4DCFD2214CA6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51544" y="1594499"/>
            <a:ext cx="6069175" cy="329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отбора данных и расчетов использовалась написанная на С++ программа. Визуализация данных проводилась средствами библиотеки </a:t>
            </a:r>
            <a:r>
              <a:rPr lang="en-US" sz="2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языка программирования 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также 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 EXCEL</a:t>
            </a:r>
            <a:r>
              <a:rPr lang="ru-RU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0" name="Picture 2" descr="https://matplotlib.org/3.1.0/_images/sphx_glr_logos2_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66" y="1715587"/>
            <a:ext cx="52387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pository-images.githubusercontent.com/326860578/89163f00-4ed1-11eb-9b07-6cf1c8c82bb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639" y="2525787"/>
            <a:ext cx="3743631" cy="249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doba.org/sites/default/files/h5p/content/46946/images/file-6333d0f32457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815" y="2813214"/>
            <a:ext cx="1956110" cy="19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71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51544" y="359289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ИСХОДНЫЕ ДАННЫЕ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9728" y="14406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3138" y="1594499"/>
                <a:ext cx="6658838" cy="2414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dirty="0"/>
                  <a:t>Для исследования был выбран Каталог Ярких звёзд Йельского университета состоящего из 9110 звезд.</a:t>
                </a:r>
              </a:p>
              <a:p>
                <a:pPr algn="just"/>
                <a:r>
                  <a:rPr lang="ru-RU" sz="2000" dirty="0"/>
                  <a:t>Из этого каталога выбраны звезды, для которых представлены Галактическая долгота, Галактическая широта и параллакс. Параллакс был переведен в парсеки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где </a:t>
                </a:r>
                <a:r>
                  <a:rPr lang="en-US" sz="2000" dirty="0"/>
                  <a:t>D – </a:t>
                </a:r>
                <a:r>
                  <a:rPr lang="ru-RU" sz="2000" dirty="0"/>
                  <a:t>расстояние  в парсеках, </a:t>
                </a:r>
                <a:r>
                  <a:rPr lang="en-US" sz="2000" dirty="0"/>
                  <a:t>p </a:t>
                </a:r>
                <a:r>
                  <a:rPr lang="ru-RU" sz="2000" dirty="0"/>
                  <a:t>– параллакс в угловых секундах).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8" y="1594499"/>
                <a:ext cx="6658838" cy="2414956"/>
              </a:xfrm>
              <a:prstGeom prst="rect">
                <a:avLst/>
              </a:prstGeom>
              <a:blipFill>
                <a:blip r:embed="rId2"/>
                <a:stretch>
                  <a:fillRect l="-916" t="-1263" r="-1007" b="-37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b="2130"/>
          <a:stretch/>
        </p:blipFill>
        <p:spPr>
          <a:xfrm>
            <a:off x="7888437" y="1594499"/>
            <a:ext cx="2762250" cy="4045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02987A3-0731-473E-97C7-25830CADADC1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550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551543" y="1594499"/>
            <a:ext cx="3735239" cy="3550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51544" y="359289"/>
            <a:ext cx="11157817" cy="1356298"/>
          </a:xfrm>
        </p:spPr>
        <p:txBody>
          <a:bodyPr/>
          <a:lstStyle/>
          <a:p>
            <a:pPr algn="l"/>
            <a:r>
              <a:rPr lang="ru-RU" sz="3600" dirty="0">
                <a:solidFill>
                  <a:schemeClr val="tx1"/>
                </a:solidFill>
                <a:latin typeface="+mj-lt"/>
              </a:rPr>
              <a:t>РАСЧЕТ РАССТОЯНИЯ МЕЖДУ ТОЧКАМИ </a:t>
            </a:r>
            <a:br>
              <a:rPr lang="ru-RU" sz="3600" dirty="0">
                <a:solidFill>
                  <a:schemeClr val="tx1"/>
                </a:solidFill>
                <a:latin typeface="+mj-lt"/>
              </a:rPr>
            </a:br>
            <a:r>
              <a:rPr lang="ru-RU" sz="3600" dirty="0">
                <a:solidFill>
                  <a:schemeClr val="tx1"/>
                </a:solidFill>
                <a:latin typeface="+mj-lt"/>
              </a:rPr>
              <a:t>В ГАЛАКТИЧЕСКОЙ СИСТЕМЕ КООРДИНАТ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9728" y="14406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575" y="2423663"/>
            <a:ext cx="546735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1544" y="1617935"/>
                <a:ext cx="3735238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𝐵𝐸𝑇𝐴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𝐺𝐴𝑀𝑀𝐴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𝐵𝐸𝑇𝑇𝐴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𝐺𝐴𝑀𝑀𝐴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4" y="1617935"/>
                <a:ext cx="3735238" cy="260905"/>
              </a:xfrm>
              <a:prstGeom prst="rect">
                <a:avLst/>
              </a:prstGeom>
              <a:blipFill>
                <a:blip r:embed="rId3"/>
                <a:stretch>
                  <a:fillRect l="-1468" b="-27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1544" y="2056164"/>
                <a:ext cx="7072307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𝐴𝑀𝑀𝐴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𝐴𝐿𝑃𝐻𝐴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𝐴𝐿𝑃𝐻𝐴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𝐴𝐿𝑃𝐻𝐴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𝐴𝐿𝑃𝐻𝐴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𝐴𝐿𝑃𝐻𝐴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4" y="2056164"/>
                <a:ext cx="7072307" cy="260905"/>
              </a:xfrm>
              <a:prstGeom prst="rect">
                <a:avLst/>
              </a:prstGeom>
              <a:blipFill>
                <a:blip r:embed="rId4"/>
                <a:stretch>
                  <a:fillRect l="-775" r="-1034" b="-27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1543" y="2494393"/>
                <a:ext cx="301116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𝐵𝐸𝑇𝐴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𝐺𝐴𝑀𝑀𝐴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𝐵𝐸𝑇𝐴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3" y="2494393"/>
                <a:ext cx="3011165" cy="215444"/>
              </a:xfrm>
              <a:prstGeom prst="rect">
                <a:avLst/>
              </a:prstGeom>
              <a:blipFill>
                <a:blip r:embed="rId5"/>
                <a:stretch>
                  <a:fillRect l="-1012" r="-182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1544" y="2823358"/>
                <a:ext cx="4514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𝐺𝐴𝑀𝑀𝐴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𝐴𝐿𝑃𝐻𝐴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𝐺𝐴𝑀𝑀𝐴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𝑆𝐼𝑁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𝐺𝐴𝑀𝑀𝐴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𝐴𝐿𝑃𝐻𝐴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</a:t>
                </a:r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4" y="2823358"/>
                <a:ext cx="4514506" cy="215444"/>
              </a:xfrm>
              <a:prstGeom prst="rect">
                <a:avLst/>
              </a:prstGeom>
              <a:blipFill>
                <a:blip r:embed="rId6"/>
                <a:stretch>
                  <a:fillRect l="-1350" t="-25714" r="-1484" b="-5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1543" y="3152323"/>
                <a:ext cx="393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𝐵𝐸𝑇𝐴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𝐴𝐿𝑃𝐻𝐴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𝐵𝐸𝑇𝐴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𝑆𝐼𝑁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𝐵𝐸𝑇𝐴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𝐴𝐿𝑃𝐻𝐴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</a:t>
                </a:r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3" y="3152323"/>
                <a:ext cx="3932359" cy="215444"/>
              </a:xfrm>
              <a:prstGeom prst="rect">
                <a:avLst/>
              </a:prstGeom>
              <a:blipFill>
                <a:blip r:embed="rId7"/>
                <a:stretch>
                  <a:fillRect l="-1548" t="-25714" r="-1858" b="-5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1543" y="3497868"/>
                <a:ext cx="4415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𝐴𝐿𝑃𝐻𝐴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𝐴𝐿𝑃𝐻𝐴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𝐺𝐴𝑀𝑀𝐴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𝑇𝐴𝑁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𝐺𝐴𝑀𝑀𝐴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𝐴𝐿𝑃𝐻𝐴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</a:t>
                </a:r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3" y="3497868"/>
                <a:ext cx="4415504" cy="215444"/>
              </a:xfrm>
              <a:prstGeom prst="rect">
                <a:avLst/>
              </a:prstGeom>
              <a:blipFill>
                <a:blip r:embed="rId8"/>
                <a:stretch>
                  <a:fillRect l="-1379" t="-25714" r="-1517" b="-5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1543" y="3843414"/>
                <a:ext cx="4027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𝐴𝐿𝑃𝐻𝐴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𝐴𝐿𝑃𝐻𝐴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𝐵𝐸𝑇𝐴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𝑇𝐴𝑁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𝐵𝐸𝑇𝐴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𝐴𝐿𝑃𝐻𝐴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</a:t>
                </a:r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3" y="3843414"/>
                <a:ext cx="4027064" cy="215444"/>
              </a:xfrm>
              <a:prstGeom prst="rect">
                <a:avLst/>
              </a:prstGeom>
              <a:blipFill>
                <a:blip r:embed="rId9"/>
                <a:stretch>
                  <a:fillRect l="-1513" t="-25000" r="-1815" b="-47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637362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1543" y="4572647"/>
                <a:ext cx="54611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𝐵𝐸𝑇𝐴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𝐴𝐿𝑃𝐻𝐴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𝐺𝐴𝑀𝑀𝐴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𝐴𝐿𝑃𝐻𝐴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𝐵𝐸𝑇𝐴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𝐺𝐴𝑀𝑀𝐴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>
                    <a:latin typeface="Cambria" panose="02040503050406030204" pitchFamily="18" charset="0"/>
                    <a:ea typeface="Cambria" panose="02040503050406030204" pitchFamily="18" charset="0"/>
                  </a:rPr>
                  <a:t>Прямые</a:t>
                </a: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/>
                  <a:t>   </a:t>
                </a:r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3" y="4572647"/>
                <a:ext cx="5461175" cy="430887"/>
              </a:xfrm>
              <a:prstGeom prst="rect">
                <a:avLst/>
              </a:prstGeom>
              <a:blipFill>
                <a:blip r:embed="rId10"/>
                <a:stretch>
                  <a:fillRect l="-1116" t="-14085" r="-17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51543" y="4895812"/>
                <a:ext cx="14133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𝐺𝐴𝑀𝑀𝐴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3" y="4895812"/>
                <a:ext cx="1413336" cy="215444"/>
              </a:xfrm>
              <a:prstGeom prst="rect">
                <a:avLst/>
              </a:prstGeom>
              <a:blipFill>
                <a:blip r:embed="rId11"/>
                <a:stretch>
                  <a:fillRect l="-2155" r="-1724" b="-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5953976-B211-45AF-9AAF-643AAE87D231}" type="slidenum">
              <a:rPr lang="ru-RU" dirty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353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82853" y="309080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</a:rPr>
              <a:t>ВИЗУАЛИЗАЦИЯ ДАННЫХ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9728" y="14406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AutoShape 2" descr="blob:https://web.telegram.org/d204a35e-3a44-4528-9995-ee0e9208833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"/>
          <a:stretch/>
        </p:blipFill>
        <p:spPr>
          <a:xfrm>
            <a:off x="0" y="1197673"/>
            <a:ext cx="5730240" cy="56603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"/>
          <a:stretch/>
        </p:blipFill>
        <p:spPr>
          <a:xfrm>
            <a:off x="5872008" y="987229"/>
            <a:ext cx="5931372" cy="5870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04176" y="3412794"/>
            <a:ext cx="198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z</a:t>
            </a:r>
            <a:endParaRPr lang="ru-RU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602717" y="3543599"/>
            <a:ext cx="198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z</a:t>
            </a:r>
            <a:endParaRPr lang="ru-RU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842E20-4391-4DAA-B950-208BA7201EC6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964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177186" y="307969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ВИЗУАЛИЗАЦИЯ ДАННЫХ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9728" y="14406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Диаграмма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731920"/>
              </p:ext>
            </p:extLst>
          </p:nvPr>
        </p:nvGraphicFramePr>
        <p:xfrm>
          <a:off x="892642" y="986118"/>
          <a:ext cx="5180353" cy="531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335471"/>
              </p:ext>
            </p:extLst>
          </p:nvPr>
        </p:nvGraphicFramePr>
        <p:xfrm>
          <a:off x="6008518" y="986118"/>
          <a:ext cx="5594010" cy="531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8B3989D-09B3-42FB-8244-C90D3FC27E2D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671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7;p15">
            <a:extLst>
              <a:ext uri="{FF2B5EF4-FFF2-40B4-BE49-F238E27FC236}">
                <a16:creationId xmlns:a16="http://schemas.microsoft.com/office/drawing/2014/main" id="{D9D07AF4-69F2-D0FE-C8A3-3371231764F4}"/>
              </a:ext>
            </a:extLst>
          </p:cNvPr>
          <p:cNvSpPr txBox="1"/>
          <p:nvPr/>
        </p:nvSpPr>
        <p:spPr>
          <a:xfrm>
            <a:off x="275577" y="124884"/>
            <a:ext cx="793517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3600" i="0" u="none" strike="noStrike" cap="none" dirty="0">
                <a:solidFill>
                  <a:schemeClr val="dk1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АЛГОРИТМ ВЫЧИСЛЕНИЯ ФРАКТАЛЬНОЙ РАЗМЕРНОСТИ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58;p29">
                <a:extLst>
                  <a:ext uri="{FF2B5EF4-FFF2-40B4-BE49-F238E27FC236}">
                    <a16:creationId xmlns:a16="http://schemas.microsoft.com/office/drawing/2014/main" id="{30A56306-1841-C512-D647-B0B62B954E71}"/>
                  </a:ext>
                </a:extLst>
              </p:cNvPr>
              <p:cNvSpPr txBox="1"/>
              <p:nvPr/>
            </p:nvSpPr>
            <p:spPr>
              <a:xfrm>
                <a:off x="275577" y="1542399"/>
                <a:ext cx="6662552" cy="3947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457200" indent="-457200" algn="just">
                  <a:buAutoNum type="arabicPeriod"/>
                </a:pPr>
                <a:r>
                  <a:rPr lang="ru-RU" sz="1800" dirty="0">
                    <a:solidFill>
                      <a:schemeClr val="dk1"/>
                    </a:solidFill>
                    <a:latin typeface="+mj-lt"/>
                    <a:sym typeface="Calibri"/>
                  </a:rPr>
                  <a:t>Выбор точки в пространстве.</a:t>
                </a:r>
              </a:p>
              <a:p>
                <a:pPr marL="457200" indent="-457200" algn="just">
                  <a:buFont typeface="Arial"/>
                  <a:buAutoNum type="arabicPeriod"/>
                </a:pPr>
                <a:r>
                  <a:rPr lang="ru-RU" sz="1800" dirty="0">
                    <a:solidFill>
                      <a:schemeClr val="dk1"/>
                    </a:solidFill>
                    <a:latin typeface="+mj-lt"/>
                    <a:sym typeface="Calibri"/>
                  </a:rPr>
                  <a:t>Расчёт расстояний от точки в пространстве до каждой звезды.</a:t>
                </a:r>
              </a:p>
              <a:p>
                <a:pPr marL="457200" indent="-457200" algn="just">
                  <a:buAutoNum type="arabicPeriod"/>
                </a:pPr>
                <a:r>
                  <a:rPr lang="ru-RU" sz="1800" dirty="0">
                    <a:solidFill>
                      <a:schemeClr val="dk1"/>
                    </a:solidFill>
                    <a:latin typeface="+mj-lt"/>
                    <a:sym typeface="Calibri"/>
                  </a:rPr>
                  <a:t>Выбор радиуса сферы исследования.</a:t>
                </a:r>
              </a:p>
              <a:p>
                <a:pPr marL="457200" indent="-457200" algn="just">
                  <a:buAutoNum type="arabicPeriod"/>
                </a:pPr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Цикл </a:t>
                </a:r>
                <a:r>
                  <a:rPr lang="en-US" sz="1800" dirty="0">
                    <a:solidFill>
                      <a:schemeClr val="dk1"/>
                    </a:solidFill>
                    <a:sym typeface="Calibri"/>
                  </a:rPr>
                  <a:t>N </a:t>
                </a:r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раз:</a:t>
                </a:r>
              </a:p>
              <a:p>
                <a:pPr lvl="1" algn="just"/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	4.1 Подсчёт количества звёзд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800" i="1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800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, 	обнаруженных внутри исследуемой сферы.</a:t>
                </a:r>
              </a:p>
              <a:p>
                <a:pPr lvl="1" algn="just"/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	4.2 	Запись значений</a:t>
                </a:r>
                <a:r>
                  <a:rPr lang="en-US" sz="1800" dirty="0">
                    <a:solidFill>
                      <a:schemeClr val="dk1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1800" i="1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800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 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800" i="1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800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 в таблицу.</a:t>
                </a:r>
              </a:p>
              <a:p>
                <a:pPr lvl="1" algn="just"/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	4.3	Увеличение радиуса </a:t>
                </a:r>
                <a:r>
                  <a:rPr lang="ru-RU" sz="1600" spc="-1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1600" i="1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ru-RU" sz="1600" spc="-1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1600" i="1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600" spc="-1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ru-RU" sz="1600" spc="-1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60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ru-RU" sz="1600" i="1" spc="-1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600" b="0" i="0" spc="-1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 spc="-1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ru-RU" sz="1800" i="1" spc="-1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 – шаг увеличения радиуса.</a:t>
                </a:r>
              </a:p>
              <a:p>
                <a:pPr lvl="1" algn="just"/>
                <a:r>
                  <a:rPr lang="ru-RU" sz="1800" dirty="0">
                    <a:solidFill>
                      <a:schemeClr val="dk1"/>
                    </a:solidFill>
                    <a:sym typeface="Calibri"/>
                  </a:rPr>
                  <a:t>	4.4	Вычисление фрактальной размерности по формуле:</a:t>
                </a:r>
              </a:p>
              <a:p>
                <a:pPr lvl="1" algn="just"/>
                <a:endParaRPr lang="ru-RU" sz="1800" dirty="0">
                  <a:solidFill>
                    <a:schemeClr val="dk1"/>
                  </a:solidFill>
                  <a:sym typeface="Calibri"/>
                </a:endParaRPr>
              </a:p>
              <a:p>
                <a:pPr lvl="1" algn="just"/>
                <a:endParaRPr lang="en-US" sz="1800" dirty="0">
                  <a:solidFill>
                    <a:schemeClr val="dk1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3" name="Google Shape;158;p29">
                <a:extLst>
                  <a:ext uri="{FF2B5EF4-FFF2-40B4-BE49-F238E27FC236}">
                    <a16:creationId xmlns:a16="http://schemas.microsoft.com/office/drawing/2014/main" id="{30A56306-1841-C512-D647-B0B62B954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7" y="1542399"/>
                <a:ext cx="6662552" cy="3947204"/>
              </a:xfrm>
              <a:prstGeom prst="rect">
                <a:avLst/>
              </a:prstGeom>
              <a:blipFill>
                <a:blip r:embed="rId3"/>
                <a:stretch>
                  <a:fillRect l="-1098" t="-1080" r="-10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6FB3BC-33D3-A323-CCE8-9C959CFFCA1A}"/>
                  </a:ext>
                </a:extLst>
              </p:cNvPr>
              <p:cNvSpPr txBox="1"/>
              <p:nvPr/>
            </p:nvSpPr>
            <p:spPr>
              <a:xfrm>
                <a:off x="382898" y="4686407"/>
                <a:ext cx="6094428" cy="2598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  <m:r>
                      <a:rPr lang="ru-RU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den>
                    </m:f>
                  </m:oMath>
                </a14:m>
                <a:r>
                  <a:rPr lang="ru-RU" sz="1800" dirty="0">
                    <a:effectLst/>
                    <a:latin typeface="+mj-lt"/>
                    <a:ea typeface="Times New Roman" panose="02020603050405020304" pitchFamily="18" charset="0"/>
                  </a:rPr>
                  <a:t> , где</a:t>
                </a:r>
              </a:p>
              <a:p>
                <a:pPr indent="457200" algn="just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+mj-lt"/>
                    <a:ea typeface="Times New Roman" panose="02020603050405020304" pitchFamily="18" charset="0"/>
                  </a:rPr>
                  <a:t> – количество объектов, входящих в радиус сферы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+mj-lt"/>
                    <a:ea typeface="Times New Roman" panose="02020603050405020304" pitchFamily="18" charset="0"/>
                  </a:rPr>
                  <a:t>; </a:t>
                </a:r>
              </a:p>
              <a:p>
                <a:pPr indent="457200" algn="just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dirty="0">
                    <a:effectLst/>
                    <a:latin typeface="+mj-lt"/>
                    <a:ea typeface="Times New Roman" panose="02020603050405020304" pitchFamily="18" charset="0"/>
                  </a:rPr>
                  <a:t> – номер итерации измерения количества звёзд;</a:t>
                </a:r>
              </a:p>
              <a:p>
                <a:pPr indent="457200" algn="just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dirty="0">
                    <a:effectLst/>
                    <a:latin typeface="+mj-lt"/>
                    <a:ea typeface="Times New Roman" panose="02020603050405020304" pitchFamily="18" charset="0"/>
                  </a:rPr>
                  <a:t> – шаг, с которым изменяется номер радиуса сферы.</a:t>
                </a:r>
              </a:p>
              <a:p>
                <a:pPr indent="457200" algn="just">
                  <a:spcBef>
                    <a:spcPts val="600"/>
                  </a:spcBef>
                </a:pPr>
                <a:endParaRPr lang="en-US" sz="1800" dirty="0">
                  <a:solidFill>
                    <a:schemeClr val="dk1"/>
                  </a:solidFill>
                  <a:sym typeface="Calibri"/>
                </a:endParaRPr>
              </a:p>
              <a:p>
                <a:pPr indent="457200" algn="just">
                  <a:spcBef>
                    <a:spcPts val="600"/>
                  </a:spcBef>
                </a:pPr>
                <a:endParaRPr lang="ru-RU" dirty="0">
                  <a:effectLst/>
                  <a:latin typeface="+mj-lt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6FB3BC-33D3-A323-CCE8-9C959CFFC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98" y="4686407"/>
                <a:ext cx="6094428" cy="2598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3C8DC6F-0A65-47D9-87F7-1F8697E18972}" type="slidenum">
              <a:rPr lang="ru-RU" dirty="0"/>
              <a:t>8</a:t>
            </a:fld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715332" y="3018347"/>
            <a:ext cx="1984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z</a:t>
            </a:r>
            <a:endParaRPr lang="ru-RU" sz="800" dirty="0"/>
          </a:p>
        </p:txBody>
      </p:sp>
      <p:pic>
        <p:nvPicPr>
          <p:cNvPr id="2" name="Picture 2" descr="Визуализация (ограничение в 20 парсек, радиусы - 10 и 20 парсек)">
            <a:extLst>
              <a:ext uri="{FF2B5EF4-FFF2-40B4-BE49-F238E27FC236}">
                <a16:creationId xmlns:a16="http://schemas.microsoft.com/office/drawing/2014/main" id="{65DB2310-3711-9C10-B534-F0DA8FF17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29" y="1405172"/>
            <a:ext cx="5137340" cy="50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14459" y="299303"/>
            <a:ext cx="11157817" cy="1356298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tx1"/>
                </a:solidFill>
                <a:latin typeface="+mj-lt"/>
              </a:rPr>
              <a:t>ФРАКТАЛЬНАЯ РАЗМЕРНОСТЬ</a:t>
            </a:r>
            <a:r>
              <a:rPr lang="ru-RU" sz="4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4400" dirty="0">
                <a:solidFill>
                  <a:schemeClr val="tx1"/>
                </a:solidFill>
                <a:latin typeface="+mj-lt"/>
              </a:rPr>
            </a:br>
            <a:endParaRPr lang="ru-RU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9728" y="14406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329851" y="6348549"/>
            <a:ext cx="8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462A70B-A617-42E1-8F5C-1A9CB42D4625}" type="slidenum">
              <a:rPr lang="ru-RU" smtClean="0"/>
              <a:t>9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233981" y="4301874"/>
            <a:ext cx="3182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Координаты начальной точки:</a:t>
            </a:r>
          </a:p>
          <a:p>
            <a:pPr algn="just"/>
            <a:r>
              <a:rPr lang="en-US" dirty="0"/>
              <a:t>longitude 0°, latitude 0°, distance 100</a:t>
            </a:r>
            <a:r>
              <a:rPr lang="ru-RU" dirty="0"/>
              <a:t> парсек</a:t>
            </a:r>
            <a:r>
              <a:rPr lang="en-US" dirty="0"/>
              <a:t>, radius 10 </a:t>
            </a:r>
            <a:r>
              <a:rPr lang="ru-RU" dirty="0"/>
              <a:t>парсек.</a:t>
            </a:r>
          </a:p>
          <a:p>
            <a:pPr algn="just"/>
            <a:r>
              <a:rPr lang="ru-RU" dirty="0"/>
              <a:t>Среднее значение фрактальной размерности (радиус до 110 парсек): </a:t>
            </a:r>
            <a:r>
              <a:rPr lang="ru-RU" b="1" dirty="0"/>
              <a:t>2.26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3981" y="1715587"/>
            <a:ext cx="3182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Координаты начальной точки:</a:t>
            </a:r>
          </a:p>
          <a:p>
            <a:pPr algn="just"/>
            <a:r>
              <a:rPr lang="en-US" dirty="0"/>
              <a:t>longitude </a:t>
            </a:r>
            <a:r>
              <a:rPr lang="ru-RU" dirty="0"/>
              <a:t>180</a:t>
            </a:r>
            <a:r>
              <a:rPr lang="en-US" dirty="0"/>
              <a:t>°, latitude 0°, distance 100</a:t>
            </a:r>
            <a:r>
              <a:rPr lang="ru-RU" dirty="0"/>
              <a:t> парсек</a:t>
            </a:r>
            <a:r>
              <a:rPr lang="en-US" dirty="0"/>
              <a:t>, radius 10 </a:t>
            </a:r>
            <a:r>
              <a:rPr lang="ru-RU" dirty="0"/>
              <a:t>парсек.</a:t>
            </a:r>
          </a:p>
          <a:p>
            <a:pPr algn="just"/>
            <a:r>
              <a:rPr lang="ru-RU" dirty="0"/>
              <a:t>Среднее значение фрактальной размерности (радиус до 100 парсек): </a:t>
            </a:r>
            <a:r>
              <a:rPr lang="ru-RU" b="1" dirty="0"/>
              <a:t>2.15</a:t>
            </a:r>
          </a:p>
        </p:txBody>
      </p:sp>
      <p:graphicFrame>
        <p:nvGraphicFramePr>
          <p:cNvPr id="10" name="Диаграмма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926508"/>
              </p:ext>
            </p:extLst>
          </p:nvPr>
        </p:nvGraphicFramePr>
        <p:xfrm>
          <a:off x="551544" y="12888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43931"/>
              </p:ext>
            </p:extLst>
          </p:nvPr>
        </p:nvGraphicFramePr>
        <p:xfrm>
          <a:off x="551544" y="38382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27441" y="2930275"/>
            <a:ext cx="29673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Красная</a:t>
            </a:r>
            <a:r>
              <a:rPr lang="ru-RU" dirty="0"/>
              <a:t> линия – размерность Хаусдорфа.</a:t>
            </a:r>
          </a:p>
          <a:p>
            <a:pPr algn="just"/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23A84"/>
                </a:solidFill>
              </a:rPr>
              <a:t>Синяя</a:t>
            </a:r>
            <a:r>
              <a:rPr lang="ru-RU" dirty="0"/>
              <a:t> линия – фрактальная размерность, рассчитанная через ближайших соседей.</a:t>
            </a:r>
          </a:p>
          <a:p>
            <a:pPr algn="just"/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00B050"/>
                </a:solidFill>
              </a:rPr>
              <a:t>Зеленая</a:t>
            </a:r>
            <a:r>
              <a:rPr lang="ru-RU" dirty="0"/>
              <a:t> линия – среднее значение размерности до начала спада.</a:t>
            </a:r>
          </a:p>
        </p:txBody>
      </p:sp>
    </p:spTree>
    <p:extLst>
      <p:ext uri="{BB962C8B-B14F-4D97-AF65-F5344CB8AC3E}">
        <p14:creationId xmlns:p14="http://schemas.microsoft.com/office/powerpoint/2010/main" val="269123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725</Words>
  <Application>Microsoft Office PowerPoint</Application>
  <PresentationFormat>Широкоэкранный</PresentationFormat>
  <Paragraphs>155</Paragraphs>
  <Slides>18</Slides>
  <Notes>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Roboto</vt:lpstr>
      <vt:lpstr>Cambria Math</vt:lpstr>
      <vt:lpstr>Arial</vt:lpstr>
      <vt:lpstr>Raleway</vt:lpstr>
      <vt:lpstr>Montserrat Medium</vt:lpstr>
      <vt:lpstr>Times New Roman</vt:lpstr>
      <vt:lpstr>Calibri</vt:lpstr>
      <vt:lpstr>Cambria</vt:lpstr>
      <vt:lpstr>Roboto Light</vt:lpstr>
      <vt:lpstr>Office Theme</vt:lpstr>
      <vt:lpstr>1_Office Theme</vt:lpstr>
      <vt:lpstr>Презентация PowerPoint</vt:lpstr>
      <vt:lpstr>ВВЕДЕНИЕ </vt:lpstr>
      <vt:lpstr>ИСПОЛЬЗУЕМЫЕ ТЕХНОЛОГИИ </vt:lpstr>
      <vt:lpstr>ИСХОДНЫЕ ДАННЫЕ </vt:lpstr>
      <vt:lpstr>РАСЧЕТ РАССТОЯНИЯ МЕЖДУ ТОЧКАМИ  В ГАЛАКТИЧЕСКОЙ СИСТЕМЕ КООРДИНАТ </vt:lpstr>
      <vt:lpstr>ВИЗУАЛИЗАЦИЯ ДАННЫХ </vt:lpstr>
      <vt:lpstr>ВИЗУАЛИЗАЦИЯ ДАННЫХ </vt:lpstr>
      <vt:lpstr>Презентация PowerPoint</vt:lpstr>
      <vt:lpstr>ФРАКТАЛЬНАЯ РАЗМЕРНОСТЬ </vt:lpstr>
      <vt:lpstr>ФРАКТАЛЬНАЯ РАЗМЕРНОСТЬ  ИЗ ОДНОЙ ТОЧКИ С РАЗНЫМ ШАГОМ </vt:lpstr>
      <vt:lpstr>Презентация PowerPoint</vt:lpstr>
      <vt:lpstr>ФРАКТАЛЬНАЯ РАЗМЕРНОСТЬ  ИЗ ОДНОЙ ТОЧКИ С РАЗНЫМ ШАГОМ </vt:lpstr>
      <vt:lpstr>МОДЕЛИРОВАНИЕ ЗВЕЗДНОГО ПРОСТРАНСТВА </vt:lpstr>
      <vt:lpstr>Фрактальная размерность  3D случайного множества</vt:lpstr>
      <vt:lpstr>ВЫВОДЫ </vt:lpstr>
      <vt:lpstr>Презентация PowerPoint</vt:lpstr>
      <vt:lpstr>Полет Леви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1 1</dc:creator>
  <cp:lastModifiedBy>САВРАНСКИЙ ИЛЬЯ ДМИТРИЕВИЧ</cp:lastModifiedBy>
  <cp:revision>255</cp:revision>
  <dcterms:modified xsi:type="dcterms:W3CDTF">2024-04-18T23:29:53Z</dcterms:modified>
</cp:coreProperties>
</file>